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7" r:id="rId11"/>
    <p:sldId id="270" r:id="rId12"/>
    <p:sldId id="272" r:id="rId13"/>
    <p:sldId id="271" r:id="rId14"/>
    <p:sldId id="273" r:id="rId15"/>
    <p:sldId id="277" r:id="rId16"/>
    <p:sldId id="268" r:id="rId17"/>
    <p:sldId id="269" r:id="rId18"/>
    <p:sldId id="275" r:id="rId19"/>
    <p:sldId id="278" r:id="rId20"/>
    <p:sldId id="279" r:id="rId21"/>
    <p:sldId id="280" r:id="rId22"/>
    <p:sldId id="276"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310" r:id="rId38"/>
    <p:sldId id="296" r:id="rId39"/>
    <p:sldId id="297" r:id="rId40"/>
    <p:sldId id="298" r:id="rId41"/>
    <p:sldId id="299" r:id="rId42"/>
    <p:sldId id="300" r:id="rId43"/>
    <p:sldId id="301" r:id="rId44"/>
    <p:sldId id="302" r:id="rId45"/>
    <p:sldId id="305" r:id="rId46"/>
    <p:sldId id="306" r:id="rId47"/>
    <p:sldId id="303" r:id="rId48"/>
    <p:sldId id="307" r:id="rId49"/>
    <p:sldId id="304" r:id="rId50"/>
    <p:sldId id="308" r:id="rId51"/>
    <p:sldId id="309" r:id="rId52"/>
    <p:sldId id="311" r:id="rId53"/>
    <p:sldId id="312" r:id="rId54"/>
    <p:sldId id="313" r:id="rId55"/>
    <p:sldId id="319" r:id="rId56"/>
    <p:sldId id="314" r:id="rId57"/>
    <p:sldId id="316" r:id="rId58"/>
    <p:sldId id="317" r:id="rId59"/>
    <p:sldId id="318" r:id="rId60"/>
    <p:sldId id="320" r:id="rId61"/>
    <p:sldId id="321" r:id="rId62"/>
    <p:sldId id="315" r:id="rId63"/>
    <p:sldId id="322" r:id="rId64"/>
    <p:sldId id="323" r:id="rId65"/>
    <p:sldId id="324" r:id="rId66"/>
    <p:sldId id="325" r:id="rId67"/>
    <p:sldId id="326" r:id="rId68"/>
    <p:sldId id="327" r:id="rId69"/>
    <p:sldId id="328" r:id="rId70"/>
    <p:sldId id="329" r:id="rId71"/>
    <p:sldId id="330" r:id="rId72"/>
    <p:sldId id="331" r:id="rId73"/>
    <p:sldId id="332" r:id="rId74"/>
    <p:sldId id="333" r:id="rId75"/>
    <p:sldId id="334" r:id="rId76"/>
    <p:sldId id="335" r:id="rId77"/>
    <p:sldId id="336" r:id="rId78"/>
    <p:sldId id="337" r:id="rId79"/>
    <p:sldId id="338" r:id="rId80"/>
    <p:sldId id="339" r:id="rId81"/>
    <p:sldId id="340" r:id="rId82"/>
    <p:sldId id="341" r:id="rId83"/>
    <p:sldId id="342" r:id="rId84"/>
    <p:sldId id="343" r:id="rId8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saYwgRyoQ5cjhtnjIYAQkg==" hashData="XaPcj9e2A5Boq4EstPGanMt/C1nrdripQ3XuFCoRO3DIQOlsxDKH94zMY879jIhb8aM1lEucxJ4oovKri7uihQ=="/>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41AD6E-2EDD-3ACB-D3CF-E1A96A881BF5}" v="68" dt="2025-09-18T21:12:10.958"/>
    <p1510:client id="{26334205-CCE5-D97D-55D3-E56E04EFAF63}" v="33" dt="2025-09-19T22:08:01.001"/>
    <p1510:client id="{D4B45386-36E8-888D-D96C-15900A48EEEB}" v="2" dt="2025-09-19T14:23:48.391"/>
    <p1510:client id="{F193D3D9-1F76-47C5-B078-56D8320CC5EE}" v="106" dt="2025-09-19T13:09:34.9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3" d="100"/>
          <a:sy n="143" d="100"/>
        </p:scale>
        <p:origin x="315" y="10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microsoft.com/office/2015/10/relationships/revisionInfo" Target="revisionInfo.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ata10.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svg"/><Relationship Id="rId1" Type="http://schemas.openxmlformats.org/officeDocument/2006/relationships/image" Target="../media/image74.png"/><Relationship Id="rId6" Type="http://schemas.openxmlformats.org/officeDocument/2006/relationships/image" Target="../media/image79.svg"/><Relationship Id="rId5" Type="http://schemas.openxmlformats.org/officeDocument/2006/relationships/image" Target="../media/image78.png"/><Relationship Id="rId4" Type="http://schemas.openxmlformats.org/officeDocument/2006/relationships/image" Target="../media/image77.svg"/></Relationships>
</file>

<file path=ppt/diagrams/_rels/data11.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88.svg"/><Relationship Id="rId5" Type="http://schemas.openxmlformats.org/officeDocument/2006/relationships/image" Target="../media/image87.png"/><Relationship Id="rId4" Type="http://schemas.openxmlformats.org/officeDocument/2006/relationships/image" Target="../media/image86.svg"/></Relationships>
</file>

<file path=ppt/diagrams/_rels/data12.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svg"/><Relationship Id="rId1" Type="http://schemas.openxmlformats.org/officeDocument/2006/relationships/image" Target="../media/image91.png"/><Relationship Id="rId6" Type="http://schemas.openxmlformats.org/officeDocument/2006/relationships/image" Target="../media/image96.svg"/><Relationship Id="rId5" Type="http://schemas.openxmlformats.org/officeDocument/2006/relationships/image" Target="../media/image95.png"/><Relationship Id="rId10" Type="http://schemas.openxmlformats.org/officeDocument/2006/relationships/image" Target="../media/image100.svg"/><Relationship Id="rId4" Type="http://schemas.openxmlformats.org/officeDocument/2006/relationships/image" Target="../media/image94.svg"/><Relationship Id="rId9" Type="http://schemas.openxmlformats.org/officeDocument/2006/relationships/image" Target="../media/image99.png"/></Relationships>
</file>

<file path=ppt/diagrams/_rels/data13.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107.png"/><Relationship Id="rId7" Type="http://schemas.openxmlformats.org/officeDocument/2006/relationships/image" Target="../media/image85.png"/><Relationship Id="rId2" Type="http://schemas.openxmlformats.org/officeDocument/2006/relationships/image" Target="../media/image106.svg"/><Relationship Id="rId1" Type="http://schemas.openxmlformats.org/officeDocument/2006/relationships/image" Target="../media/image105.png"/><Relationship Id="rId6" Type="http://schemas.openxmlformats.org/officeDocument/2006/relationships/image" Target="../media/image110.svg"/><Relationship Id="rId5" Type="http://schemas.openxmlformats.org/officeDocument/2006/relationships/image" Target="../media/image109.png"/><Relationship Id="rId4" Type="http://schemas.openxmlformats.org/officeDocument/2006/relationships/image" Target="../media/image108.svg"/></Relationships>
</file>

<file path=ppt/diagrams/_rels/data14.xml.rels><?xml version="1.0" encoding="UTF-8" standalone="yes"?>
<Relationships xmlns="http://schemas.openxmlformats.org/package/2006/relationships"><Relationship Id="rId8" Type="http://schemas.openxmlformats.org/officeDocument/2006/relationships/image" Target="../media/image125.svg"/><Relationship Id="rId3" Type="http://schemas.openxmlformats.org/officeDocument/2006/relationships/image" Target="../media/image120.png"/><Relationship Id="rId7" Type="http://schemas.openxmlformats.org/officeDocument/2006/relationships/image" Target="../media/image124.png"/><Relationship Id="rId12" Type="http://schemas.openxmlformats.org/officeDocument/2006/relationships/image" Target="../media/image129.svg"/><Relationship Id="rId2" Type="http://schemas.openxmlformats.org/officeDocument/2006/relationships/image" Target="../media/image119.svg"/><Relationship Id="rId1" Type="http://schemas.openxmlformats.org/officeDocument/2006/relationships/image" Target="../media/image118.png"/><Relationship Id="rId6" Type="http://schemas.openxmlformats.org/officeDocument/2006/relationships/image" Target="../media/image123.svg"/><Relationship Id="rId11" Type="http://schemas.openxmlformats.org/officeDocument/2006/relationships/image" Target="../media/image128.png"/><Relationship Id="rId5" Type="http://schemas.openxmlformats.org/officeDocument/2006/relationships/image" Target="../media/image122.png"/><Relationship Id="rId10" Type="http://schemas.openxmlformats.org/officeDocument/2006/relationships/image" Target="../media/image127.svg"/><Relationship Id="rId4" Type="http://schemas.openxmlformats.org/officeDocument/2006/relationships/image" Target="../media/image121.svg"/><Relationship Id="rId9" Type="http://schemas.openxmlformats.org/officeDocument/2006/relationships/image" Target="../media/image126.png"/></Relationships>
</file>

<file path=ppt/diagrams/_rels/data15.xml.rels><?xml version="1.0" encoding="UTF-8" standalone="yes"?>
<Relationships xmlns="http://schemas.openxmlformats.org/package/2006/relationships"><Relationship Id="rId8" Type="http://schemas.openxmlformats.org/officeDocument/2006/relationships/image" Target="../media/image137.svg"/><Relationship Id="rId3" Type="http://schemas.openxmlformats.org/officeDocument/2006/relationships/image" Target="../media/image132.png"/><Relationship Id="rId7" Type="http://schemas.openxmlformats.org/officeDocument/2006/relationships/image" Target="../media/image136.png"/><Relationship Id="rId2" Type="http://schemas.openxmlformats.org/officeDocument/2006/relationships/image" Target="../media/image131.svg"/><Relationship Id="rId1" Type="http://schemas.openxmlformats.org/officeDocument/2006/relationships/image" Target="../media/image130.png"/><Relationship Id="rId6" Type="http://schemas.openxmlformats.org/officeDocument/2006/relationships/image" Target="../media/image135.svg"/><Relationship Id="rId5" Type="http://schemas.openxmlformats.org/officeDocument/2006/relationships/image" Target="../media/image134.png"/><Relationship Id="rId10" Type="http://schemas.openxmlformats.org/officeDocument/2006/relationships/image" Target="../media/image139.svg"/><Relationship Id="rId4" Type="http://schemas.openxmlformats.org/officeDocument/2006/relationships/image" Target="../media/image133.svg"/><Relationship Id="rId9" Type="http://schemas.openxmlformats.org/officeDocument/2006/relationships/image" Target="../media/image138.png"/></Relationships>
</file>

<file path=ppt/diagrams/_rels/data16.xml.rels><?xml version="1.0" encoding="UTF-8" standalone="yes"?>
<Relationships xmlns="http://schemas.openxmlformats.org/package/2006/relationships"><Relationship Id="rId8" Type="http://schemas.openxmlformats.org/officeDocument/2006/relationships/image" Target="../media/image147.svg"/><Relationship Id="rId3" Type="http://schemas.openxmlformats.org/officeDocument/2006/relationships/image" Target="../media/image142.png"/><Relationship Id="rId7" Type="http://schemas.openxmlformats.org/officeDocument/2006/relationships/image" Target="../media/image146.png"/><Relationship Id="rId2" Type="http://schemas.openxmlformats.org/officeDocument/2006/relationships/image" Target="../media/image141.svg"/><Relationship Id="rId1" Type="http://schemas.openxmlformats.org/officeDocument/2006/relationships/image" Target="../media/image140.png"/><Relationship Id="rId6" Type="http://schemas.openxmlformats.org/officeDocument/2006/relationships/image" Target="../media/image145.svg"/><Relationship Id="rId5" Type="http://schemas.openxmlformats.org/officeDocument/2006/relationships/image" Target="../media/image144.png"/><Relationship Id="rId10" Type="http://schemas.openxmlformats.org/officeDocument/2006/relationships/image" Target="../media/image149.svg"/><Relationship Id="rId4" Type="http://schemas.openxmlformats.org/officeDocument/2006/relationships/image" Target="../media/image143.svg"/><Relationship Id="rId9" Type="http://schemas.openxmlformats.org/officeDocument/2006/relationships/image" Target="../media/image148.png"/></Relationships>
</file>

<file path=ppt/diagrams/_rels/data17.xml.rels><?xml version="1.0" encoding="UTF-8" standalone="yes"?>
<Relationships xmlns="http://schemas.openxmlformats.org/package/2006/relationships"><Relationship Id="rId8" Type="http://schemas.openxmlformats.org/officeDocument/2006/relationships/image" Target="../media/image155.svg"/><Relationship Id="rId3" Type="http://schemas.openxmlformats.org/officeDocument/2006/relationships/image" Target="../media/image150.png"/><Relationship Id="rId7" Type="http://schemas.openxmlformats.org/officeDocument/2006/relationships/image" Target="../media/image154.png"/><Relationship Id="rId2" Type="http://schemas.openxmlformats.org/officeDocument/2006/relationships/image" Target="../media/image119.svg"/><Relationship Id="rId1" Type="http://schemas.openxmlformats.org/officeDocument/2006/relationships/image" Target="../media/image118.png"/><Relationship Id="rId6" Type="http://schemas.openxmlformats.org/officeDocument/2006/relationships/image" Target="../media/image153.svg"/><Relationship Id="rId5" Type="http://schemas.openxmlformats.org/officeDocument/2006/relationships/image" Target="../media/image152.png"/><Relationship Id="rId10" Type="http://schemas.openxmlformats.org/officeDocument/2006/relationships/image" Target="../media/image157.svg"/><Relationship Id="rId4" Type="http://schemas.openxmlformats.org/officeDocument/2006/relationships/image" Target="../media/image151.svg"/><Relationship Id="rId9" Type="http://schemas.openxmlformats.org/officeDocument/2006/relationships/image" Target="../media/image156.png"/></Relationships>
</file>

<file path=ppt/diagrams/_rels/data18.xml.rels><?xml version="1.0" encoding="UTF-8" standalone="yes"?>
<Relationships xmlns="http://schemas.openxmlformats.org/package/2006/relationships"><Relationship Id="rId8" Type="http://schemas.openxmlformats.org/officeDocument/2006/relationships/image" Target="../media/image166.svg"/><Relationship Id="rId3" Type="http://schemas.openxmlformats.org/officeDocument/2006/relationships/image" Target="../media/image161.png"/><Relationship Id="rId7" Type="http://schemas.openxmlformats.org/officeDocument/2006/relationships/image" Target="../media/image165.png"/><Relationship Id="rId2" Type="http://schemas.openxmlformats.org/officeDocument/2006/relationships/image" Target="../media/image160.svg"/><Relationship Id="rId1" Type="http://schemas.openxmlformats.org/officeDocument/2006/relationships/image" Target="../media/image159.png"/><Relationship Id="rId6" Type="http://schemas.openxmlformats.org/officeDocument/2006/relationships/image" Target="../media/image164.svg"/><Relationship Id="rId5" Type="http://schemas.openxmlformats.org/officeDocument/2006/relationships/image" Target="../media/image163.png"/><Relationship Id="rId10" Type="http://schemas.openxmlformats.org/officeDocument/2006/relationships/image" Target="../media/image168.svg"/><Relationship Id="rId4" Type="http://schemas.openxmlformats.org/officeDocument/2006/relationships/image" Target="../media/image162.svg"/><Relationship Id="rId9" Type="http://schemas.openxmlformats.org/officeDocument/2006/relationships/image" Target="../media/image167.png"/></Relationships>
</file>

<file path=ppt/diagrams/_rels/data19.xml.rels><?xml version="1.0" encoding="UTF-8" standalone="yes"?>
<Relationships xmlns="http://schemas.openxmlformats.org/package/2006/relationships"><Relationship Id="rId8" Type="http://schemas.openxmlformats.org/officeDocument/2006/relationships/image" Target="../media/image178.svg"/><Relationship Id="rId3" Type="http://schemas.openxmlformats.org/officeDocument/2006/relationships/image" Target="../media/image173.png"/><Relationship Id="rId7" Type="http://schemas.openxmlformats.org/officeDocument/2006/relationships/image" Target="../media/image177.png"/><Relationship Id="rId2" Type="http://schemas.openxmlformats.org/officeDocument/2006/relationships/image" Target="../media/image172.svg"/><Relationship Id="rId1" Type="http://schemas.openxmlformats.org/officeDocument/2006/relationships/image" Target="../media/image171.png"/><Relationship Id="rId6" Type="http://schemas.openxmlformats.org/officeDocument/2006/relationships/image" Target="../media/image176.svg"/><Relationship Id="rId5" Type="http://schemas.openxmlformats.org/officeDocument/2006/relationships/image" Target="../media/image175.png"/><Relationship Id="rId4" Type="http://schemas.openxmlformats.org/officeDocument/2006/relationships/image" Target="../media/image174.svg"/></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ata20.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svg"/><Relationship Id="rId1" Type="http://schemas.openxmlformats.org/officeDocument/2006/relationships/image" Target="../media/image181.png"/><Relationship Id="rId6" Type="http://schemas.openxmlformats.org/officeDocument/2006/relationships/image" Target="../media/image186.svg"/><Relationship Id="rId5" Type="http://schemas.openxmlformats.org/officeDocument/2006/relationships/image" Target="../media/image185.png"/><Relationship Id="rId4" Type="http://schemas.openxmlformats.org/officeDocument/2006/relationships/image" Target="../media/image184.svg"/></Relationships>
</file>

<file path=ppt/diagrams/_rels/data21.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svg"/><Relationship Id="rId1" Type="http://schemas.openxmlformats.org/officeDocument/2006/relationships/image" Target="../media/image187.png"/><Relationship Id="rId6" Type="http://schemas.openxmlformats.org/officeDocument/2006/relationships/image" Target="../media/image192.svg"/><Relationship Id="rId5" Type="http://schemas.openxmlformats.org/officeDocument/2006/relationships/image" Target="../media/image191.png"/><Relationship Id="rId4" Type="http://schemas.openxmlformats.org/officeDocument/2006/relationships/image" Target="../media/image190.svg"/></Relationships>
</file>

<file path=ppt/diagrams/_rels/data2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95.svg"/><Relationship Id="rId5" Type="http://schemas.openxmlformats.org/officeDocument/2006/relationships/image" Target="../media/image194.png"/><Relationship Id="rId4" Type="http://schemas.openxmlformats.org/officeDocument/2006/relationships/image" Target="../media/image137.svg"/></Relationships>
</file>

<file path=ppt/diagrams/_rels/data24.xml.rels><?xml version="1.0" encoding="UTF-8" standalone="yes"?>
<Relationships xmlns="http://schemas.openxmlformats.org/package/2006/relationships"><Relationship Id="rId8" Type="http://schemas.openxmlformats.org/officeDocument/2006/relationships/image" Target="../media/image203.svg"/><Relationship Id="rId3" Type="http://schemas.openxmlformats.org/officeDocument/2006/relationships/image" Target="../media/image198.png"/><Relationship Id="rId7" Type="http://schemas.openxmlformats.org/officeDocument/2006/relationships/image" Target="../media/image202.png"/><Relationship Id="rId2" Type="http://schemas.openxmlformats.org/officeDocument/2006/relationships/image" Target="../media/image197.svg"/><Relationship Id="rId1" Type="http://schemas.openxmlformats.org/officeDocument/2006/relationships/image" Target="../media/image196.png"/><Relationship Id="rId6" Type="http://schemas.openxmlformats.org/officeDocument/2006/relationships/image" Target="../media/image201.svg"/><Relationship Id="rId5" Type="http://schemas.openxmlformats.org/officeDocument/2006/relationships/image" Target="../media/image200.png"/><Relationship Id="rId4" Type="http://schemas.openxmlformats.org/officeDocument/2006/relationships/image" Target="../media/image199.svg"/></Relationships>
</file>

<file path=ppt/diagrams/_rels/data25.xml.rels><?xml version="1.0" encoding="UTF-8" standalone="yes"?>
<Relationships xmlns="http://schemas.openxmlformats.org/package/2006/relationships"><Relationship Id="rId8" Type="http://schemas.openxmlformats.org/officeDocument/2006/relationships/image" Target="../media/image209.svg"/><Relationship Id="rId3" Type="http://schemas.openxmlformats.org/officeDocument/2006/relationships/image" Target="../media/image206.png"/><Relationship Id="rId7" Type="http://schemas.openxmlformats.org/officeDocument/2006/relationships/image" Target="../media/image208.png"/><Relationship Id="rId2" Type="http://schemas.openxmlformats.org/officeDocument/2006/relationships/image" Target="../media/image205.svg"/><Relationship Id="rId1" Type="http://schemas.openxmlformats.org/officeDocument/2006/relationships/image" Target="../media/image204.png"/><Relationship Id="rId6" Type="http://schemas.openxmlformats.org/officeDocument/2006/relationships/image" Target="../media/image72.svg"/><Relationship Id="rId5" Type="http://schemas.openxmlformats.org/officeDocument/2006/relationships/image" Target="../media/image71.png"/><Relationship Id="rId10" Type="http://schemas.openxmlformats.org/officeDocument/2006/relationships/image" Target="../media/image211.svg"/><Relationship Id="rId4" Type="http://schemas.openxmlformats.org/officeDocument/2006/relationships/image" Target="../media/image207.svg"/><Relationship Id="rId9" Type="http://schemas.openxmlformats.org/officeDocument/2006/relationships/image" Target="../media/image210.png"/></Relationships>
</file>

<file path=ppt/diagrams/_rels/data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svg"/><Relationship Id="rId7" Type="http://schemas.openxmlformats.org/officeDocument/2006/relationships/image" Target="../media/image25.svg"/><Relationship Id="rId2" Type="http://schemas.openxmlformats.org/officeDocument/2006/relationships/image" Target="../media/image20.png"/><Relationship Id="rId1" Type="http://schemas.openxmlformats.org/officeDocument/2006/relationships/hyperlink" Target="https://qualifications.pearson.com/content/dam/pdf/BTEC-Nationals/Information-Technology/2016/specification-and-sample-assessments/specification-pearson-btec-level-3-national-extended-diploma-in-information-technology.pdf" TargetMode="External"/><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 Id="rId9" Type="http://schemas.openxmlformats.org/officeDocument/2006/relationships/image" Target="../media/image27.svg"/></Relationships>
</file>

<file path=ppt/diagrams/_rels/data4.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_rels/data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ata6.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ata7.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diagrams/_rels/data8.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diagrams/_rels/data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svg"/><Relationship Id="rId1" Type="http://schemas.openxmlformats.org/officeDocument/2006/relationships/image" Target="../media/image67.png"/><Relationship Id="rId6" Type="http://schemas.openxmlformats.org/officeDocument/2006/relationships/image" Target="../media/image72.svg"/><Relationship Id="rId5" Type="http://schemas.openxmlformats.org/officeDocument/2006/relationships/image" Target="../media/image71.png"/><Relationship Id="rId4" Type="http://schemas.openxmlformats.org/officeDocument/2006/relationships/image" Target="../media/image70.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diagrams/_rels/drawing10.xml.rels><?xml version="1.0" encoding="UTF-8" standalone="yes"?>
<Relationships xmlns="http://schemas.openxmlformats.org/package/2006/relationships"><Relationship Id="rId8" Type="http://schemas.openxmlformats.org/officeDocument/2006/relationships/image" Target="../media/image81.svg"/><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svg"/><Relationship Id="rId1" Type="http://schemas.openxmlformats.org/officeDocument/2006/relationships/image" Target="../media/image74.png"/><Relationship Id="rId6" Type="http://schemas.openxmlformats.org/officeDocument/2006/relationships/image" Target="../media/image79.svg"/><Relationship Id="rId5" Type="http://schemas.openxmlformats.org/officeDocument/2006/relationships/image" Target="../media/image78.png"/><Relationship Id="rId4" Type="http://schemas.openxmlformats.org/officeDocument/2006/relationships/image" Target="../media/image77.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50.svg"/><Relationship Id="rId1" Type="http://schemas.openxmlformats.org/officeDocument/2006/relationships/image" Target="../media/image49.png"/><Relationship Id="rId6" Type="http://schemas.openxmlformats.org/officeDocument/2006/relationships/image" Target="../media/image88.svg"/><Relationship Id="rId5" Type="http://schemas.openxmlformats.org/officeDocument/2006/relationships/image" Target="../media/image87.png"/><Relationship Id="rId4" Type="http://schemas.openxmlformats.org/officeDocument/2006/relationships/image" Target="../media/image86.svg"/></Relationships>
</file>

<file path=ppt/diagrams/_rels/drawing12.xml.rels><?xml version="1.0" encoding="UTF-8" standalone="yes"?>
<Relationships xmlns="http://schemas.openxmlformats.org/package/2006/relationships"><Relationship Id="rId8" Type="http://schemas.openxmlformats.org/officeDocument/2006/relationships/image" Target="../media/image98.svg"/><Relationship Id="rId3" Type="http://schemas.openxmlformats.org/officeDocument/2006/relationships/image" Target="../media/image93.png"/><Relationship Id="rId7" Type="http://schemas.openxmlformats.org/officeDocument/2006/relationships/image" Target="../media/image97.png"/><Relationship Id="rId2" Type="http://schemas.openxmlformats.org/officeDocument/2006/relationships/image" Target="../media/image92.svg"/><Relationship Id="rId1" Type="http://schemas.openxmlformats.org/officeDocument/2006/relationships/image" Target="../media/image91.png"/><Relationship Id="rId6" Type="http://schemas.openxmlformats.org/officeDocument/2006/relationships/image" Target="../media/image96.svg"/><Relationship Id="rId5" Type="http://schemas.openxmlformats.org/officeDocument/2006/relationships/image" Target="../media/image95.png"/><Relationship Id="rId10" Type="http://schemas.openxmlformats.org/officeDocument/2006/relationships/image" Target="../media/image100.svg"/><Relationship Id="rId4" Type="http://schemas.openxmlformats.org/officeDocument/2006/relationships/image" Target="../media/image94.svg"/><Relationship Id="rId9" Type="http://schemas.openxmlformats.org/officeDocument/2006/relationships/image" Target="../media/image99.png"/></Relationships>
</file>

<file path=ppt/diagrams/_rels/drawing13.xml.rels><?xml version="1.0" encoding="UTF-8" standalone="yes"?>
<Relationships xmlns="http://schemas.openxmlformats.org/package/2006/relationships"><Relationship Id="rId8" Type="http://schemas.openxmlformats.org/officeDocument/2006/relationships/image" Target="../media/image86.svg"/><Relationship Id="rId3" Type="http://schemas.openxmlformats.org/officeDocument/2006/relationships/image" Target="../media/image107.png"/><Relationship Id="rId7" Type="http://schemas.openxmlformats.org/officeDocument/2006/relationships/image" Target="../media/image85.png"/><Relationship Id="rId2" Type="http://schemas.openxmlformats.org/officeDocument/2006/relationships/image" Target="../media/image106.svg"/><Relationship Id="rId1" Type="http://schemas.openxmlformats.org/officeDocument/2006/relationships/image" Target="../media/image105.png"/><Relationship Id="rId6" Type="http://schemas.openxmlformats.org/officeDocument/2006/relationships/image" Target="../media/image110.svg"/><Relationship Id="rId5" Type="http://schemas.openxmlformats.org/officeDocument/2006/relationships/image" Target="../media/image109.png"/><Relationship Id="rId4" Type="http://schemas.openxmlformats.org/officeDocument/2006/relationships/image" Target="../media/image108.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125.svg"/><Relationship Id="rId3" Type="http://schemas.openxmlformats.org/officeDocument/2006/relationships/image" Target="../media/image120.png"/><Relationship Id="rId7" Type="http://schemas.openxmlformats.org/officeDocument/2006/relationships/image" Target="../media/image124.png"/><Relationship Id="rId12" Type="http://schemas.openxmlformats.org/officeDocument/2006/relationships/image" Target="../media/image129.svg"/><Relationship Id="rId2" Type="http://schemas.openxmlformats.org/officeDocument/2006/relationships/image" Target="../media/image119.svg"/><Relationship Id="rId1" Type="http://schemas.openxmlformats.org/officeDocument/2006/relationships/image" Target="../media/image118.png"/><Relationship Id="rId6" Type="http://schemas.openxmlformats.org/officeDocument/2006/relationships/image" Target="../media/image123.svg"/><Relationship Id="rId11" Type="http://schemas.openxmlformats.org/officeDocument/2006/relationships/image" Target="../media/image128.png"/><Relationship Id="rId5" Type="http://schemas.openxmlformats.org/officeDocument/2006/relationships/image" Target="../media/image122.png"/><Relationship Id="rId10" Type="http://schemas.openxmlformats.org/officeDocument/2006/relationships/image" Target="../media/image127.svg"/><Relationship Id="rId4" Type="http://schemas.openxmlformats.org/officeDocument/2006/relationships/image" Target="../media/image121.svg"/><Relationship Id="rId9" Type="http://schemas.openxmlformats.org/officeDocument/2006/relationships/image" Target="../media/image126.png"/></Relationships>
</file>

<file path=ppt/diagrams/_rels/drawing15.xml.rels><?xml version="1.0" encoding="UTF-8" standalone="yes"?>
<Relationships xmlns="http://schemas.openxmlformats.org/package/2006/relationships"><Relationship Id="rId8" Type="http://schemas.openxmlformats.org/officeDocument/2006/relationships/image" Target="../media/image137.svg"/><Relationship Id="rId3" Type="http://schemas.openxmlformats.org/officeDocument/2006/relationships/image" Target="../media/image132.png"/><Relationship Id="rId7" Type="http://schemas.openxmlformats.org/officeDocument/2006/relationships/image" Target="../media/image136.png"/><Relationship Id="rId2" Type="http://schemas.openxmlformats.org/officeDocument/2006/relationships/image" Target="../media/image131.svg"/><Relationship Id="rId1" Type="http://schemas.openxmlformats.org/officeDocument/2006/relationships/image" Target="../media/image130.png"/><Relationship Id="rId6" Type="http://schemas.openxmlformats.org/officeDocument/2006/relationships/image" Target="../media/image135.svg"/><Relationship Id="rId5" Type="http://schemas.openxmlformats.org/officeDocument/2006/relationships/image" Target="../media/image134.png"/><Relationship Id="rId10" Type="http://schemas.openxmlformats.org/officeDocument/2006/relationships/image" Target="../media/image139.svg"/><Relationship Id="rId4" Type="http://schemas.openxmlformats.org/officeDocument/2006/relationships/image" Target="../media/image133.svg"/><Relationship Id="rId9" Type="http://schemas.openxmlformats.org/officeDocument/2006/relationships/image" Target="../media/image138.png"/></Relationships>
</file>

<file path=ppt/diagrams/_rels/drawing16.xml.rels><?xml version="1.0" encoding="UTF-8" standalone="yes"?>
<Relationships xmlns="http://schemas.openxmlformats.org/package/2006/relationships"><Relationship Id="rId8" Type="http://schemas.openxmlformats.org/officeDocument/2006/relationships/image" Target="../media/image147.svg"/><Relationship Id="rId3" Type="http://schemas.openxmlformats.org/officeDocument/2006/relationships/image" Target="../media/image142.png"/><Relationship Id="rId7" Type="http://schemas.openxmlformats.org/officeDocument/2006/relationships/image" Target="../media/image146.png"/><Relationship Id="rId2" Type="http://schemas.openxmlformats.org/officeDocument/2006/relationships/image" Target="../media/image141.svg"/><Relationship Id="rId1" Type="http://schemas.openxmlformats.org/officeDocument/2006/relationships/image" Target="../media/image140.png"/><Relationship Id="rId6" Type="http://schemas.openxmlformats.org/officeDocument/2006/relationships/image" Target="../media/image145.svg"/><Relationship Id="rId5" Type="http://schemas.openxmlformats.org/officeDocument/2006/relationships/image" Target="../media/image144.png"/><Relationship Id="rId10" Type="http://schemas.openxmlformats.org/officeDocument/2006/relationships/image" Target="../media/image149.svg"/><Relationship Id="rId4" Type="http://schemas.openxmlformats.org/officeDocument/2006/relationships/image" Target="../media/image143.svg"/><Relationship Id="rId9" Type="http://schemas.openxmlformats.org/officeDocument/2006/relationships/image" Target="../media/image148.png"/></Relationships>
</file>

<file path=ppt/diagrams/_rels/drawing17.xml.rels><?xml version="1.0" encoding="UTF-8" standalone="yes"?>
<Relationships xmlns="http://schemas.openxmlformats.org/package/2006/relationships"><Relationship Id="rId8" Type="http://schemas.openxmlformats.org/officeDocument/2006/relationships/image" Target="../media/image155.svg"/><Relationship Id="rId3" Type="http://schemas.openxmlformats.org/officeDocument/2006/relationships/image" Target="../media/image150.png"/><Relationship Id="rId7" Type="http://schemas.openxmlformats.org/officeDocument/2006/relationships/image" Target="../media/image154.png"/><Relationship Id="rId2" Type="http://schemas.openxmlformats.org/officeDocument/2006/relationships/image" Target="../media/image119.svg"/><Relationship Id="rId1" Type="http://schemas.openxmlformats.org/officeDocument/2006/relationships/image" Target="../media/image118.png"/><Relationship Id="rId6" Type="http://schemas.openxmlformats.org/officeDocument/2006/relationships/image" Target="../media/image153.svg"/><Relationship Id="rId5" Type="http://schemas.openxmlformats.org/officeDocument/2006/relationships/image" Target="../media/image152.png"/><Relationship Id="rId10" Type="http://schemas.openxmlformats.org/officeDocument/2006/relationships/image" Target="../media/image157.svg"/><Relationship Id="rId4" Type="http://schemas.openxmlformats.org/officeDocument/2006/relationships/image" Target="../media/image151.svg"/><Relationship Id="rId9" Type="http://schemas.openxmlformats.org/officeDocument/2006/relationships/image" Target="../media/image156.png"/></Relationships>
</file>

<file path=ppt/diagrams/_rels/drawing18.xml.rels><?xml version="1.0" encoding="UTF-8" standalone="yes"?>
<Relationships xmlns="http://schemas.openxmlformats.org/package/2006/relationships"><Relationship Id="rId8" Type="http://schemas.openxmlformats.org/officeDocument/2006/relationships/image" Target="../media/image166.svg"/><Relationship Id="rId3" Type="http://schemas.openxmlformats.org/officeDocument/2006/relationships/image" Target="../media/image161.png"/><Relationship Id="rId7" Type="http://schemas.openxmlformats.org/officeDocument/2006/relationships/image" Target="../media/image165.png"/><Relationship Id="rId2" Type="http://schemas.openxmlformats.org/officeDocument/2006/relationships/image" Target="../media/image160.svg"/><Relationship Id="rId1" Type="http://schemas.openxmlformats.org/officeDocument/2006/relationships/image" Target="../media/image159.png"/><Relationship Id="rId6" Type="http://schemas.openxmlformats.org/officeDocument/2006/relationships/image" Target="../media/image164.svg"/><Relationship Id="rId5" Type="http://schemas.openxmlformats.org/officeDocument/2006/relationships/image" Target="../media/image163.png"/><Relationship Id="rId10" Type="http://schemas.openxmlformats.org/officeDocument/2006/relationships/image" Target="../media/image168.svg"/><Relationship Id="rId4" Type="http://schemas.openxmlformats.org/officeDocument/2006/relationships/image" Target="../media/image162.svg"/><Relationship Id="rId9" Type="http://schemas.openxmlformats.org/officeDocument/2006/relationships/image" Target="../media/image167.png"/></Relationships>
</file>

<file path=ppt/diagrams/_rels/drawing19.xml.rels><?xml version="1.0" encoding="UTF-8" standalone="yes"?>
<Relationships xmlns="http://schemas.openxmlformats.org/package/2006/relationships"><Relationship Id="rId8" Type="http://schemas.openxmlformats.org/officeDocument/2006/relationships/image" Target="../media/image178.svg"/><Relationship Id="rId3" Type="http://schemas.openxmlformats.org/officeDocument/2006/relationships/image" Target="../media/image173.png"/><Relationship Id="rId7" Type="http://schemas.openxmlformats.org/officeDocument/2006/relationships/image" Target="../media/image177.png"/><Relationship Id="rId2" Type="http://schemas.openxmlformats.org/officeDocument/2006/relationships/image" Target="../media/image172.svg"/><Relationship Id="rId1" Type="http://schemas.openxmlformats.org/officeDocument/2006/relationships/image" Target="../media/image171.png"/><Relationship Id="rId6" Type="http://schemas.openxmlformats.org/officeDocument/2006/relationships/image" Target="../media/image176.svg"/><Relationship Id="rId5" Type="http://schemas.openxmlformats.org/officeDocument/2006/relationships/image" Target="../media/image175.png"/><Relationship Id="rId4" Type="http://schemas.openxmlformats.org/officeDocument/2006/relationships/image" Target="../media/image174.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20.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svg"/><Relationship Id="rId1" Type="http://schemas.openxmlformats.org/officeDocument/2006/relationships/image" Target="../media/image181.png"/><Relationship Id="rId6" Type="http://schemas.openxmlformats.org/officeDocument/2006/relationships/image" Target="../media/image186.svg"/><Relationship Id="rId5" Type="http://schemas.openxmlformats.org/officeDocument/2006/relationships/image" Target="../media/image185.png"/><Relationship Id="rId4" Type="http://schemas.openxmlformats.org/officeDocument/2006/relationships/image" Target="../media/image184.svg"/></Relationships>
</file>

<file path=ppt/diagrams/_rels/drawing21.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image" Target="../media/image188.svg"/><Relationship Id="rId1" Type="http://schemas.openxmlformats.org/officeDocument/2006/relationships/image" Target="../media/image187.png"/><Relationship Id="rId6" Type="http://schemas.openxmlformats.org/officeDocument/2006/relationships/image" Target="../media/image192.svg"/><Relationship Id="rId5" Type="http://schemas.openxmlformats.org/officeDocument/2006/relationships/image" Target="../media/image191.png"/><Relationship Id="rId4" Type="http://schemas.openxmlformats.org/officeDocument/2006/relationships/image" Target="../media/image190.svg"/></Relationships>
</file>

<file path=ppt/diagrams/_rels/drawing2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95.svg"/><Relationship Id="rId5" Type="http://schemas.openxmlformats.org/officeDocument/2006/relationships/image" Target="../media/image194.png"/><Relationship Id="rId4" Type="http://schemas.openxmlformats.org/officeDocument/2006/relationships/image" Target="../media/image137.svg"/></Relationships>
</file>

<file path=ppt/diagrams/_rels/drawing24.xml.rels><?xml version="1.0" encoding="UTF-8" standalone="yes"?>
<Relationships xmlns="http://schemas.openxmlformats.org/package/2006/relationships"><Relationship Id="rId8" Type="http://schemas.openxmlformats.org/officeDocument/2006/relationships/image" Target="../media/image203.svg"/><Relationship Id="rId3" Type="http://schemas.openxmlformats.org/officeDocument/2006/relationships/image" Target="../media/image198.png"/><Relationship Id="rId7" Type="http://schemas.openxmlformats.org/officeDocument/2006/relationships/image" Target="../media/image202.png"/><Relationship Id="rId2" Type="http://schemas.openxmlformats.org/officeDocument/2006/relationships/image" Target="../media/image197.svg"/><Relationship Id="rId1" Type="http://schemas.openxmlformats.org/officeDocument/2006/relationships/image" Target="../media/image196.png"/><Relationship Id="rId6" Type="http://schemas.openxmlformats.org/officeDocument/2006/relationships/image" Target="../media/image201.svg"/><Relationship Id="rId5" Type="http://schemas.openxmlformats.org/officeDocument/2006/relationships/image" Target="../media/image200.png"/><Relationship Id="rId4" Type="http://schemas.openxmlformats.org/officeDocument/2006/relationships/image" Target="../media/image199.svg"/></Relationships>
</file>

<file path=ppt/diagrams/_rels/drawing25.xml.rels><?xml version="1.0" encoding="UTF-8" standalone="yes"?>
<Relationships xmlns="http://schemas.openxmlformats.org/package/2006/relationships"><Relationship Id="rId8" Type="http://schemas.openxmlformats.org/officeDocument/2006/relationships/image" Target="../media/image209.svg"/><Relationship Id="rId3" Type="http://schemas.openxmlformats.org/officeDocument/2006/relationships/image" Target="../media/image206.png"/><Relationship Id="rId7" Type="http://schemas.openxmlformats.org/officeDocument/2006/relationships/image" Target="../media/image208.png"/><Relationship Id="rId2" Type="http://schemas.openxmlformats.org/officeDocument/2006/relationships/image" Target="../media/image205.svg"/><Relationship Id="rId1" Type="http://schemas.openxmlformats.org/officeDocument/2006/relationships/image" Target="../media/image204.png"/><Relationship Id="rId6" Type="http://schemas.openxmlformats.org/officeDocument/2006/relationships/image" Target="../media/image72.svg"/><Relationship Id="rId5" Type="http://schemas.openxmlformats.org/officeDocument/2006/relationships/image" Target="../media/image71.png"/><Relationship Id="rId10" Type="http://schemas.openxmlformats.org/officeDocument/2006/relationships/image" Target="../media/image211.svg"/><Relationship Id="rId4" Type="http://schemas.openxmlformats.org/officeDocument/2006/relationships/image" Target="../media/image207.svg"/><Relationship Id="rId9" Type="http://schemas.openxmlformats.org/officeDocument/2006/relationships/image" Target="../media/image210.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qualifications.pearson.com/content/dam/pdf/BTEC-Nationals/Information-Technology/2016/specification-and-sample-assessments/specification-pearson-btec-level-3-national-extended-diploma-in-information-technology.pdf" TargetMode="External"/><Relationship Id="rId7" Type="http://schemas.openxmlformats.org/officeDocument/2006/relationships/image" Target="../media/image25.svg"/><Relationship Id="rId2" Type="http://schemas.openxmlformats.org/officeDocument/2006/relationships/image" Target="../media/image21.svg"/><Relationship Id="rId1" Type="http://schemas.openxmlformats.org/officeDocument/2006/relationships/image" Target="../media/image20.png"/><Relationship Id="rId6" Type="http://schemas.openxmlformats.org/officeDocument/2006/relationships/image" Target="../media/image24.png"/><Relationship Id="rId5" Type="http://schemas.openxmlformats.org/officeDocument/2006/relationships/image" Target="../media/image23.svg"/><Relationship Id="rId4" Type="http://schemas.openxmlformats.org/officeDocument/2006/relationships/image" Target="../media/image22.png"/><Relationship Id="rId9" Type="http://schemas.openxmlformats.org/officeDocument/2006/relationships/image" Target="../media/image27.svg"/></Relationships>
</file>

<file path=ppt/diagrams/_rels/drawing4.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svg"/><Relationship Id="rId1" Type="http://schemas.openxmlformats.org/officeDocument/2006/relationships/image" Target="../media/image28.png"/><Relationship Id="rId6" Type="http://schemas.openxmlformats.org/officeDocument/2006/relationships/image" Target="../media/image33.svg"/><Relationship Id="rId5" Type="http://schemas.openxmlformats.org/officeDocument/2006/relationships/image" Target="../media/image32.png"/><Relationship Id="rId10" Type="http://schemas.openxmlformats.org/officeDocument/2006/relationships/image" Target="../media/image37.svg"/><Relationship Id="rId4" Type="http://schemas.openxmlformats.org/officeDocument/2006/relationships/image" Target="../media/image31.svg"/><Relationship Id="rId9" Type="http://schemas.openxmlformats.org/officeDocument/2006/relationships/image" Target="../media/image36.png"/></Relationships>
</file>

<file path=ppt/diagrams/_rels/drawing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44.svg"/><Relationship Id="rId5" Type="http://schemas.openxmlformats.org/officeDocument/2006/relationships/image" Target="../media/image43.png"/><Relationship Id="rId4" Type="http://schemas.openxmlformats.org/officeDocument/2006/relationships/image" Target="../media/image42.svg"/></Relationships>
</file>

<file path=ppt/diagrams/_rels/drawing6.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rawing7.xml.rels><?xml version="1.0" encoding="UTF-8" standalone="yes"?>
<Relationships xmlns="http://schemas.openxmlformats.org/package/2006/relationships"><Relationship Id="rId8" Type="http://schemas.openxmlformats.org/officeDocument/2006/relationships/image" Target="../media/image59.sv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svg"/><Relationship Id="rId1" Type="http://schemas.openxmlformats.org/officeDocument/2006/relationships/image" Target="../media/image52.png"/><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image" Target="../media/image55.svg"/></Relationships>
</file>

<file path=ppt/diagrams/_rels/drawing8.xml.rels><?xml version="1.0" encoding="UTF-8" standalone="yes"?>
<Relationships xmlns="http://schemas.openxmlformats.org/package/2006/relationships"><Relationship Id="rId8" Type="http://schemas.openxmlformats.org/officeDocument/2006/relationships/image" Target="../media/image65.sv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40.svg"/><Relationship Id="rId1" Type="http://schemas.openxmlformats.org/officeDocument/2006/relationships/image" Target="../media/image39.png"/><Relationship Id="rId6" Type="http://schemas.openxmlformats.org/officeDocument/2006/relationships/image" Target="../media/image63.svg"/><Relationship Id="rId5" Type="http://schemas.openxmlformats.org/officeDocument/2006/relationships/image" Target="../media/image62.png"/><Relationship Id="rId4" Type="http://schemas.openxmlformats.org/officeDocument/2006/relationships/image" Target="../media/image61.svg"/></Relationships>
</file>

<file path=ppt/diagrams/_rels/drawing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svg"/><Relationship Id="rId1" Type="http://schemas.openxmlformats.org/officeDocument/2006/relationships/image" Target="../media/image67.png"/><Relationship Id="rId6" Type="http://schemas.openxmlformats.org/officeDocument/2006/relationships/image" Target="../media/image72.svg"/><Relationship Id="rId5" Type="http://schemas.openxmlformats.org/officeDocument/2006/relationships/image" Target="../media/image71.png"/><Relationship Id="rId4" Type="http://schemas.openxmlformats.org/officeDocument/2006/relationships/image" Target="../media/image7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C7BF44-F0B4-4AAA-A509-897242F792D1}"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23A58B5-1B95-44E3-81F0-9F6B29D25C4D}">
      <dgm:prSet/>
      <dgm:spPr/>
      <dgm:t>
        <a:bodyPr/>
        <a:lstStyle/>
        <a:p>
          <a:pPr>
            <a:lnSpc>
              <a:spcPct val="100000"/>
            </a:lnSpc>
          </a:pPr>
          <a:r>
            <a:rPr lang="en-US"/>
            <a:t>Demonstrate knowledge and understanding of IT service-delivery related facts, terminology, standards, concepts and processes.</a:t>
          </a:r>
        </a:p>
      </dgm:t>
    </dgm:pt>
    <dgm:pt modelId="{A87A7B71-93C6-4DE7-B7CA-A434C64455EC}" type="parTrans" cxnId="{731E011B-C660-4CD9-BF61-D9C2950E982E}">
      <dgm:prSet/>
      <dgm:spPr/>
      <dgm:t>
        <a:bodyPr/>
        <a:lstStyle/>
        <a:p>
          <a:endParaRPr lang="en-US"/>
        </a:p>
      </dgm:t>
    </dgm:pt>
    <dgm:pt modelId="{78C3D850-FE57-49E2-A20B-5D3DB69D4656}" type="sibTrans" cxnId="{731E011B-C660-4CD9-BF61-D9C2950E982E}">
      <dgm:prSet/>
      <dgm:spPr/>
      <dgm:t>
        <a:bodyPr/>
        <a:lstStyle/>
        <a:p>
          <a:endParaRPr lang="en-US"/>
        </a:p>
      </dgm:t>
    </dgm:pt>
    <dgm:pt modelId="{B9A18EC8-2CBD-4300-934F-A65A44D1CE0C}">
      <dgm:prSet/>
      <dgm:spPr/>
      <dgm:t>
        <a:bodyPr/>
        <a:lstStyle/>
        <a:p>
          <a:pPr>
            <a:lnSpc>
              <a:spcPct val="100000"/>
            </a:lnSpc>
          </a:pPr>
          <a:r>
            <a:rPr lang="en-US"/>
            <a:t>Apply understanding of terminology, information technologies and procedures to explore outcomes and find solutions to IT service delivery problems.</a:t>
          </a:r>
        </a:p>
      </dgm:t>
    </dgm:pt>
    <dgm:pt modelId="{2816AA66-DDA0-43FB-BF28-FC4F5E89925C}" type="parTrans" cxnId="{09E49652-F335-4614-8E8F-63839AD2D730}">
      <dgm:prSet/>
      <dgm:spPr/>
      <dgm:t>
        <a:bodyPr/>
        <a:lstStyle/>
        <a:p>
          <a:endParaRPr lang="en-US"/>
        </a:p>
      </dgm:t>
    </dgm:pt>
    <dgm:pt modelId="{6F9EE349-E179-454D-B013-B551CE2852B8}" type="sibTrans" cxnId="{09E49652-F335-4614-8E8F-63839AD2D730}">
      <dgm:prSet/>
      <dgm:spPr/>
      <dgm:t>
        <a:bodyPr/>
        <a:lstStyle/>
        <a:p>
          <a:endParaRPr lang="en-US"/>
        </a:p>
      </dgm:t>
    </dgm:pt>
    <dgm:pt modelId="{6AA08B51-D914-42EE-B9DC-BA81A43F11EE}">
      <dgm:prSet/>
      <dgm:spPr/>
      <dgm:t>
        <a:bodyPr/>
        <a:lstStyle/>
        <a:p>
          <a:pPr>
            <a:lnSpc>
              <a:spcPct val="100000"/>
            </a:lnSpc>
          </a:pPr>
          <a:r>
            <a:rPr lang="en-US"/>
            <a:t>Analyse data and information; recognise patterns, correlations and connections in order to solve IT service delivery problems and predict outcomes.</a:t>
          </a:r>
        </a:p>
      </dgm:t>
    </dgm:pt>
    <dgm:pt modelId="{2C3F0007-CF99-407D-A97E-18E9422AF766}" type="parTrans" cxnId="{2249A5AD-E103-464E-93EE-9C3663598BD8}">
      <dgm:prSet/>
      <dgm:spPr/>
      <dgm:t>
        <a:bodyPr/>
        <a:lstStyle/>
        <a:p>
          <a:endParaRPr lang="en-US"/>
        </a:p>
      </dgm:t>
    </dgm:pt>
    <dgm:pt modelId="{1F251FA2-9D68-4195-A79C-3BB2FF8A4C80}" type="sibTrans" cxnId="{2249A5AD-E103-464E-93EE-9C3663598BD8}">
      <dgm:prSet/>
      <dgm:spPr/>
      <dgm:t>
        <a:bodyPr/>
        <a:lstStyle/>
        <a:p>
          <a:endParaRPr lang="en-US"/>
        </a:p>
      </dgm:t>
    </dgm:pt>
    <dgm:pt modelId="{42B2C87B-5DF0-42A9-9CFF-6D339E79B7B0}">
      <dgm:prSet/>
      <dgm:spPr/>
      <dgm:t>
        <a:bodyPr/>
        <a:lstStyle/>
        <a:p>
          <a:pPr>
            <a:lnSpc>
              <a:spcPct val="100000"/>
            </a:lnSpc>
          </a:pPr>
          <a:r>
            <a:rPr lang="en-US"/>
            <a:t>Evaluate technologies, procedures, outcomes and solutions to make reasoned judgements and make decisions about IT service delivery.</a:t>
          </a:r>
        </a:p>
      </dgm:t>
    </dgm:pt>
    <dgm:pt modelId="{A93E967E-D5B1-4316-8E32-2F9CC9A1AF08}" type="parTrans" cxnId="{4BFD2FBC-3ADA-43FA-8C86-5E0F742EBDAA}">
      <dgm:prSet/>
      <dgm:spPr/>
      <dgm:t>
        <a:bodyPr/>
        <a:lstStyle/>
        <a:p>
          <a:endParaRPr lang="en-US"/>
        </a:p>
      </dgm:t>
    </dgm:pt>
    <dgm:pt modelId="{EAC59490-C8D8-4476-B6E1-D4104BCF7998}" type="sibTrans" cxnId="{4BFD2FBC-3ADA-43FA-8C86-5E0F742EBDAA}">
      <dgm:prSet/>
      <dgm:spPr/>
      <dgm:t>
        <a:bodyPr/>
        <a:lstStyle/>
        <a:p>
          <a:endParaRPr lang="en-US"/>
        </a:p>
      </dgm:t>
    </dgm:pt>
    <dgm:pt modelId="{CFA08DEE-04C2-4EE5-B5A5-C1CF6259D3A3}">
      <dgm:prSet/>
      <dgm:spPr/>
      <dgm:t>
        <a:bodyPr/>
        <a:lstStyle/>
        <a:p>
          <a:pPr>
            <a:lnSpc>
              <a:spcPct val="100000"/>
            </a:lnSpc>
          </a:pPr>
          <a:r>
            <a:rPr lang="en-US"/>
            <a:t>Be able to design an IT service delivery solution for an organisation with appropriate justification.</a:t>
          </a:r>
        </a:p>
      </dgm:t>
    </dgm:pt>
    <dgm:pt modelId="{BCB7B9A0-11F1-46FF-8ED5-0F572745F35C}" type="parTrans" cxnId="{5F2CC8E8-79EC-40D2-A84C-DA6C9FC40780}">
      <dgm:prSet/>
      <dgm:spPr/>
      <dgm:t>
        <a:bodyPr/>
        <a:lstStyle/>
        <a:p>
          <a:endParaRPr lang="en-US"/>
        </a:p>
      </dgm:t>
    </dgm:pt>
    <dgm:pt modelId="{ABF85335-BE5C-4E50-B324-8F12804040D6}" type="sibTrans" cxnId="{5F2CC8E8-79EC-40D2-A84C-DA6C9FC40780}">
      <dgm:prSet/>
      <dgm:spPr/>
      <dgm:t>
        <a:bodyPr/>
        <a:lstStyle/>
        <a:p>
          <a:endParaRPr lang="en-US"/>
        </a:p>
      </dgm:t>
    </dgm:pt>
    <dgm:pt modelId="{BCA43C78-92BB-4F13-BF25-4DEADA999E26}" type="pres">
      <dgm:prSet presAssocID="{C2C7BF44-F0B4-4AAA-A509-897242F792D1}" presName="root" presStyleCnt="0">
        <dgm:presLayoutVars>
          <dgm:dir/>
          <dgm:resizeHandles val="exact"/>
        </dgm:presLayoutVars>
      </dgm:prSet>
      <dgm:spPr/>
    </dgm:pt>
    <dgm:pt modelId="{B65B5267-5D39-4E3A-8210-7079DC8E37AB}" type="pres">
      <dgm:prSet presAssocID="{423A58B5-1B95-44E3-81F0-9F6B29D25C4D}" presName="compNode" presStyleCnt="0"/>
      <dgm:spPr/>
    </dgm:pt>
    <dgm:pt modelId="{674649AA-6032-4117-8A13-B1EC88FA922B}" type="pres">
      <dgm:prSet presAssocID="{423A58B5-1B95-44E3-81F0-9F6B29D25C4D}" presName="bgRect" presStyleLbl="bgShp" presStyleIdx="0" presStyleCnt="5"/>
      <dgm:spPr/>
    </dgm:pt>
    <dgm:pt modelId="{8A04A83D-C22A-42CA-8E2E-6620FDA561B0}" type="pres">
      <dgm:prSet presAssocID="{423A58B5-1B95-44E3-81F0-9F6B29D25C4D}"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rogrammer"/>
        </a:ext>
      </dgm:extLst>
    </dgm:pt>
    <dgm:pt modelId="{D021B95C-9197-4095-A88D-31D4C0D64E14}" type="pres">
      <dgm:prSet presAssocID="{423A58B5-1B95-44E3-81F0-9F6B29D25C4D}" presName="spaceRect" presStyleCnt="0"/>
      <dgm:spPr/>
    </dgm:pt>
    <dgm:pt modelId="{4EDA3E6C-42C7-48C0-B423-8A2D42239F47}" type="pres">
      <dgm:prSet presAssocID="{423A58B5-1B95-44E3-81F0-9F6B29D25C4D}" presName="parTx" presStyleLbl="revTx" presStyleIdx="0" presStyleCnt="5">
        <dgm:presLayoutVars>
          <dgm:chMax val="0"/>
          <dgm:chPref val="0"/>
        </dgm:presLayoutVars>
      </dgm:prSet>
      <dgm:spPr/>
    </dgm:pt>
    <dgm:pt modelId="{786D636F-047A-4611-89FB-761AA64EDDBD}" type="pres">
      <dgm:prSet presAssocID="{78C3D850-FE57-49E2-A20B-5D3DB69D4656}" presName="sibTrans" presStyleCnt="0"/>
      <dgm:spPr/>
    </dgm:pt>
    <dgm:pt modelId="{7A2378EF-D272-46E2-A732-5B730DC432BB}" type="pres">
      <dgm:prSet presAssocID="{B9A18EC8-2CBD-4300-934F-A65A44D1CE0C}" presName="compNode" presStyleCnt="0"/>
      <dgm:spPr/>
    </dgm:pt>
    <dgm:pt modelId="{F4F155A9-333E-43BB-85AF-6B32B3F4BD1D}" type="pres">
      <dgm:prSet presAssocID="{B9A18EC8-2CBD-4300-934F-A65A44D1CE0C}" presName="bgRect" presStyleLbl="bgShp" presStyleIdx="1" presStyleCnt="5"/>
      <dgm:spPr/>
    </dgm:pt>
    <dgm:pt modelId="{783B731F-4575-4877-B73F-E75D1EEC312B}" type="pres">
      <dgm:prSet presAssocID="{B9A18EC8-2CBD-4300-934F-A65A44D1CE0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aze"/>
        </a:ext>
      </dgm:extLst>
    </dgm:pt>
    <dgm:pt modelId="{E40DE770-50BE-4226-BB72-F6A1C55EF6F5}" type="pres">
      <dgm:prSet presAssocID="{B9A18EC8-2CBD-4300-934F-A65A44D1CE0C}" presName="spaceRect" presStyleCnt="0"/>
      <dgm:spPr/>
    </dgm:pt>
    <dgm:pt modelId="{867433B9-D274-42CC-B10F-489F3D955890}" type="pres">
      <dgm:prSet presAssocID="{B9A18EC8-2CBD-4300-934F-A65A44D1CE0C}" presName="parTx" presStyleLbl="revTx" presStyleIdx="1" presStyleCnt="5">
        <dgm:presLayoutVars>
          <dgm:chMax val="0"/>
          <dgm:chPref val="0"/>
        </dgm:presLayoutVars>
      </dgm:prSet>
      <dgm:spPr/>
    </dgm:pt>
    <dgm:pt modelId="{F7DD5759-8EEE-4861-B404-DD7274339F26}" type="pres">
      <dgm:prSet presAssocID="{6F9EE349-E179-454D-B013-B551CE2852B8}" presName="sibTrans" presStyleCnt="0"/>
      <dgm:spPr/>
    </dgm:pt>
    <dgm:pt modelId="{68E3ABCF-E5F8-4822-B1E3-3F41E1303CED}" type="pres">
      <dgm:prSet presAssocID="{6AA08B51-D914-42EE-B9DC-BA81A43F11EE}" presName="compNode" presStyleCnt="0"/>
      <dgm:spPr/>
    </dgm:pt>
    <dgm:pt modelId="{002A2BB7-BB76-4FAC-BFFF-6B36569BB1B3}" type="pres">
      <dgm:prSet presAssocID="{6AA08B51-D914-42EE-B9DC-BA81A43F11EE}" presName="bgRect" presStyleLbl="bgShp" presStyleIdx="2" presStyleCnt="5"/>
      <dgm:spPr/>
    </dgm:pt>
    <dgm:pt modelId="{FCDD1686-431F-4A94-A8C9-2AD075544ED1}" type="pres">
      <dgm:prSet presAssocID="{6AA08B51-D914-42EE-B9DC-BA81A43F11E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tatistics"/>
        </a:ext>
      </dgm:extLst>
    </dgm:pt>
    <dgm:pt modelId="{7F476E5B-7FE6-4666-859A-1E5BDD059049}" type="pres">
      <dgm:prSet presAssocID="{6AA08B51-D914-42EE-B9DC-BA81A43F11EE}" presName="spaceRect" presStyleCnt="0"/>
      <dgm:spPr/>
    </dgm:pt>
    <dgm:pt modelId="{DEC7F34F-6A9E-4F43-8420-2E94B8E6D20E}" type="pres">
      <dgm:prSet presAssocID="{6AA08B51-D914-42EE-B9DC-BA81A43F11EE}" presName="parTx" presStyleLbl="revTx" presStyleIdx="2" presStyleCnt="5">
        <dgm:presLayoutVars>
          <dgm:chMax val="0"/>
          <dgm:chPref val="0"/>
        </dgm:presLayoutVars>
      </dgm:prSet>
      <dgm:spPr/>
    </dgm:pt>
    <dgm:pt modelId="{79B62C61-EF48-463D-8456-78A905EE43AE}" type="pres">
      <dgm:prSet presAssocID="{1F251FA2-9D68-4195-A79C-3BB2FF8A4C80}" presName="sibTrans" presStyleCnt="0"/>
      <dgm:spPr/>
    </dgm:pt>
    <dgm:pt modelId="{006B4C28-5075-4811-9574-8AB66744099E}" type="pres">
      <dgm:prSet presAssocID="{42B2C87B-5DF0-42A9-9CFF-6D339E79B7B0}" presName="compNode" presStyleCnt="0"/>
      <dgm:spPr/>
    </dgm:pt>
    <dgm:pt modelId="{6640EB1E-84B2-4803-BAB9-8C1E5DCB4977}" type="pres">
      <dgm:prSet presAssocID="{42B2C87B-5DF0-42A9-9CFF-6D339E79B7B0}" presName="bgRect" presStyleLbl="bgShp" presStyleIdx="3" presStyleCnt="5"/>
      <dgm:spPr/>
    </dgm:pt>
    <dgm:pt modelId="{8FCA977E-4063-4BE7-A76B-F758A4ADA73C}" type="pres">
      <dgm:prSet presAssocID="{42B2C87B-5DF0-42A9-9CFF-6D339E79B7B0}"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erson with Idea"/>
        </a:ext>
      </dgm:extLst>
    </dgm:pt>
    <dgm:pt modelId="{82BE014A-17C6-49B9-8BD9-06FB3D6DC9A0}" type="pres">
      <dgm:prSet presAssocID="{42B2C87B-5DF0-42A9-9CFF-6D339E79B7B0}" presName="spaceRect" presStyleCnt="0"/>
      <dgm:spPr/>
    </dgm:pt>
    <dgm:pt modelId="{1A79131E-1DC7-4CF9-9923-6B5BB9406C8E}" type="pres">
      <dgm:prSet presAssocID="{42B2C87B-5DF0-42A9-9CFF-6D339E79B7B0}" presName="parTx" presStyleLbl="revTx" presStyleIdx="3" presStyleCnt="5">
        <dgm:presLayoutVars>
          <dgm:chMax val="0"/>
          <dgm:chPref val="0"/>
        </dgm:presLayoutVars>
      </dgm:prSet>
      <dgm:spPr/>
    </dgm:pt>
    <dgm:pt modelId="{71B71459-2577-4A7E-A6AC-8C6CA3C13BD6}" type="pres">
      <dgm:prSet presAssocID="{EAC59490-C8D8-4476-B6E1-D4104BCF7998}" presName="sibTrans" presStyleCnt="0"/>
      <dgm:spPr/>
    </dgm:pt>
    <dgm:pt modelId="{736EFAA7-DBC0-4AD2-9F4F-76137EEFD936}" type="pres">
      <dgm:prSet presAssocID="{CFA08DEE-04C2-4EE5-B5A5-C1CF6259D3A3}" presName="compNode" presStyleCnt="0"/>
      <dgm:spPr/>
    </dgm:pt>
    <dgm:pt modelId="{9436F6DB-5C67-404C-B041-6E5AC3531994}" type="pres">
      <dgm:prSet presAssocID="{CFA08DEE-04C2-4EE5-B5A5-C1CF6259D3A3}" presName="bgRect" presStyleLbl="bgShp" presStyleIdx="4" presStyleCnt="5"/>
      <dgm:spPr/>
    </dgm:pt>
    <dgm:pt modelId="{B7A88F7F-9412-4188-B9F0-FDA7F133AD6D}" type="pres">
      <dgm:prSet presAssocID="{CFA08DEE-04C2-4EE5-B5A5-C1CF6259D3A3}"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Hierarchy"/>
        </a:ext>
      </dgm:extLst>
    </dgm:pt>
    <dgm:pt modelId="{DFBEDB79-F25D-4828-9DF8-5230F7534EA6}" type="pres">
      <dgm:prSet presAssocID="{CFA08DEE-04C2-4EE5-B5A5-C1CF6259D3A3}" presName="spaceRect" presStyleCnt="0"/>
      <dgm:spPr/>
    </dgm:pt>
    <dgm:pt modelId="{73AFFB04-B69C-43B7-9F4A-49FBAF6E7A7D}" type="pres">
      <dgm:prSet presAssocID="{CFA08DEE-04C2-4EE5-B5A5-C1CF6259D3A3}" presName="parTx" presStyleLbl="revTx" presStyleIdx="4" presStyleCnt="5">
        <dgm:presLayoutVars>
          <dgm:chMax val="0"/>
          <dgm:chPref val="0"/>
        </dgm:presLayoutVars>
      </dgm:prSet>
      <dgm:spPr/>
    </dgm:pt>
  </dgm:ptLst>
  <dgm:cxnLst>
    <dgm:cxn modelId="{162BF104-C1FA-4FD3-A5A7-0F6CA958DE1D}" type="presOf" srcId="{42B2C87B-5DF0-42A9-9CFF-6D339E79B7B0}" destId="{1A79131E-1DC7-4CF9-9923-6B5BB9406C8E}" srcOrd="0" destOrd="0" presId="urn:microsoft.com/office/officeart/2018/2/layout/IconVerticalSolidList"/>
    <dgm:cxn modelId="{731E011B-C660-4CD9-BF61-D9C2950E982E}" srcId="{C2C7BF44-F0B4-4AAA-A509-897242F792D1}" destId="{423A58B5-1B95-44E3-81F0-9F6B29D25C4D}" srcOrd="0" destOrd="0" parTransId="{A87A7B71-93C6-4DE7-B7CA-A434C64455EC}" sibTransId="{78C3D850-FE57-49E2-A20B-5D3DB69D4656}"/>
    <dgm:cxn modelId="{45DB2936-8557-4F2E-B523-4AC4187D3CEE}" type="presOf" srcId="{C2C7BF44-F0B4-4AAA-A509-897242F792D1}" destId="{BCA43C78-92BB-4F13-BF25-4DEADA999E26}" srcOrd="0" destOrd="0" presId="urn:microsoft.com/office/officeart/2018/2/layout/IconVerticalSolidList"/>
    <dgm:cxn modelId="{36B4AF39-E77B-457F-A222-6D5B252B42A3}" type="presOf" srcId="{6AA08B51-D914-42EE-B9DC-BA81A43F11EE}" destId="{DEC7F34F-6A9E-4F43-8420-2E94B8E6D20E}" srcOrd="0" destOrd="0" presId="urn:microsoft.com/office/officeart/2018/2/layout/IconVerticalSolidList"/>
    <dgm:cxn modelId="{D8804E5F-D52D-401F-B95F-DDAB72FEFC05}" type="presOf" srcId="{423A58B5-1B95-44E3-81F0-9F6B29D25C4D}" destId="{4EDA3E6C-42C7-48C0-B423-8A2D42239F47}" srcOrd="0" destOrd="0" presId="urn:microsoft.com/office/officeart/2018/2/layout/IconVerticalSolidList"/>
    <dgm:cxn modelId="{09E49652-F335-4614-8E8F-63839AD2D730}" srcId="{C2C7BF44-F0B4-4AAA-A509-897242F792D1}" destId="{B9A18EC8-2CBD-4300-934F-A65A44D1CE0C}" srcOrd="1" destOrd="0" parTransId="{2816AA66-DDA0-43FB-BF28-FC4F5E89925C}" sibTransId="{6F9EE349-E179-454D-B013-B551CE2852B8}"/>
    <dgm:cxn modelId="{2D931158-0738-4751-93F5-3D17067B79A6}" type="presOf" srcId="{CFA08DEE-04C2-4EE5-B5A5-C1CF6259D3A3}" destId="{73AFFB04-B69C-43B7-9F4A-49FBAF6E7A7D}" srcOrd="0" destOrd="0" presId="urn:microsoft.com/office/officeart/2018/2/layout/IconVerticalSolidList"/>
    <dgm:cxn modelId="{2249A5AD-E103-464E-93EE-9C3663598BD8}" srcId="{C2C7BF44-F0B4-4AAA-A509-897242F792D1}" destId="{6AA08B51-D914-42EE-B9DC-BA81A43F11EE}" srcOrd="2" destOrd="0" parTransId="{2C3F0007-CF99-407D-A97E-18E9422AF766}" sibTransId="{1F251FA2-9D68-4195-A79C-3BB2FF8A4C80}"/>
    <dgm:cxn modelId="{4BFD2FBC-3ADA-43FA-8C86-5E0F742EBDAA}" srcId="{C2C7BF44-F0B4-4AAA-A509-897242F792D1}" destId="{42B2C87B-5DF0-42A9-9CFF-6D339E79B7B0}" srcOrd="3" destOrd="0" parTransId="{A93E967E-D5B1-4316-8E32-2F9CC9A1AF08}" sibTransId="{EAC59490-C8D8-4476-B6E1-D4104BCF7998}"/>
    <dgm:cxn modelId="{5F2CC8E8-79EC-40D2-A84C-DA6C9FC40780}" srcId="{C2C7BF44-F0B4-4AAA-A509-897242F792D1}" destId="{CFA08DEE-04C2-4EE5-B5A5-C1CF6259D3A3}" srcOrd="4" destOrd="0" parTransId="{BCB7B9A0-11F1-46FF-8ED5-0F572745F35C}" sibTransId="{ABF85335-BE5C-4E50-B324-8F12804040D6}"/>
    <dgm:cxn modelId="{700920F5-DC68-4D2B-9B58-1D96FB4412E3}" type="presOf" srcId="{B9A18EC8-2CBD-4300-934F-A65A44D1CE0C}" destId="{867433B9-D274-42CC-B10F-489F3D955890}" srcOrd="0" destOrd="0" presId="urn:microsoft.com/office/officeart/2018/2/layout/IconVerticalSolidList"/>
    <dgm:cxn modelId="{6978FAD1-DA0D-45B2-8BFC-49C64F63986D}" type="presParOf" srcId="{BCA43C78-92BB-4F13-BF25-4DEADA999E26}" destId="{B65B5267-5D39-4E3A-8210-7079DC8E37AB}" srcOrd="0" destOrd="0" presId="urn:microsoft.com/office/officeart/2018/2/layout/IconVerticalSolidList"/>
    <dgm:cxn modelId="{0A494328-9CE0-4100-8143-EF5390038F86}" type="presParOf" srcId="{B65B5267-5D39-4E3A-8210-7079DC8E37AB}" destId="{674649AA-6032-4117-8A13-B1EC88FA922B}" srcOrd="0" destOrd="0" presId="urn:microsoft.com/office/officeart/2018/2/layout/IconVerticalSolidList"/>
    <dgm:cxn modelId="{FB6BEC0F-71B2-4BA0-A7F3-DE90C5D0B7BA}" type="presParOf" srcId="{B65B5267-5D39-4E3A-8210-7079DC8E37AB}" destId="{8A04A83D-C22A-42CA-8E2E-6620FDA561B0}" srcOrd="1" destOrd="0" presId="urn:microsoft.com/office/officeart/2018/2/layout/IconVerticalSolidList"/>
    <dgm:cxn modelId="{D89213F3-4C40-4364-9089-35B0C5C98BD3}" type="presParOf" srcId="{B65B5267-5D39-4E3A-8210-7079DC8E37AB}" destId="{D021B95C-9197-4095-A88D-31D4C0D64E14}" srcOrd="2" destOrd="0" presId="urn:microsoft.com/office/officeart/2018/2/layout/IconVerticalSolidList"/>
    <dgm:cxn modelId="{F0533A09-1672-4B6E-AEB4-E88B3F7FE1AF}" type="presParOf" srcId="{B65B5267-5D39-4E3A-8210-7079DC8E37AB}" destId="{4EDA3E6C-42C7-48C0-B423-8A2D42239F47}" srcOrd="3" destOrd="0" presId="urn:microsoft.com/office/officeart/2018/2/layout/IconVerticalSolidList"/>
    <dgm:cxn modelId="{98100F75-B81F-4486-9A88-8AA2776D1B2C}" type="presParOf" srcId="{BCA43C78-92BB-4F13-BF25-4DEADA999E26}" destId="{786D636F-047A-4611-89FB-761AA64EDDBD}" srcOrd="1" destOrd="0" presId="urn:microsoft.com/office/officeart/2018/2/layout/IconVerticalSolidList"/>
    <dgm:cxn modelId="{E3DB2683-729E-4BFE-8FCF-FF84A1FB2046}" type="presParOf" srcId="{BCA43C78-92BB-4F13-BF25-4DEADA999E26}" destId="{7A2378EF-D272-46E2-A732-5B730DC432BB}" srcOrd="2" destOrd="0" presId="urn:microsoft.com/office/officeart/2018/2/layout/IconVerticalSolidList"/>
    <dgm:cxn modelId="{011ACFCB-C4E9-4E11-A35A-7B220DB943AB}" type="presParOf" srcId="{7A2378EF-D272-46E2-A732-5B730DC432BB}" destId="{F4F155A9-333E-43BB-85AF-6B32B3F4BD1D}" srcOrd="0" destOrd="0" presId="urn:microsoft.com/office/officeart/2018/2/layout/IconVerticalSolidList"/>
    <dgm:cxn modelId="{BED93BC4-413C-463B-A31F-E3492637D651}" type="presParOf" srcId="{7A2378EF-D272-46E2-A732-5B730DC432BB}" destId="{783B731F-4575-4877-B73F-E75D1EEC312B}" srcOrd="1" destOrd="0" presId="urn:microsoft.com/office/officeart/2018/2/layout/IconVerticalSolidList"/>
    <dgm:cxn modelId="{0965DE5F-D595-4DBC-A653-299B078A4EDC}" type="presParOf" srcId="{7A2378EF-D272-46E2-A732-5B730DC432BB}" destId="{E40DE770-50BE-4226-BB72-F6A1C55EF6F5}" srcOrd="2" destOrd="0" presId="urn:microsoft.com/office/officeart/2018/2/layout/IconVerticalSolidList"/>
    <dgm:cxn modelId="{07F4D860-D9AE-4ADF-BA42-36A729F99A86}" type="presParOf" srcId="{7A2378EF-D272-46E2-A732-5B730DC432BB}" destId="{867433B9-D274-42CC-B10F-489F3D955890}" srcOrd="3" destOrd="0" presId="urn:microsoft.com/office/officeart/2018/2/layout/IconVerticalSolidList"/>
    <dgm:cxn modelId="{089A625E-A1A2-4EE9-B7CD-4619A1986F0C}" type="presParOf" srcId="{BCA43C78-92BB-4F13-BF25-4DEADA999E26}" destId="{F7DD5759-8EEE-4861-B404-DD7274339F26}" srcOrd="3" destOrd="0" presId="urn:microsoft.com/office/officeart/2018/2/layout/IconVerticalSolidList"/>
    <dgm:cxn modelId="{DF0AF69E-DCB5-444D-A425-876696958D24}" type="presParOf" srcId="{BCA43C78-92BB-4F13-BF25-4DEADA999E26}" destId="{68E3ABCF-E5F8-4822-B1E3-3F41E1303CED}" srcOrd="4" destOrd="0" presId="urn:microsoft.com/office/officeart/2018/2/layout/IconVerticalSolidList"/>
    <dgm:cxn modelId="{72482233-E235-4F0A-B39B-D2DBBF49D2AC}" type="presParOf" srcId="{68E3ABCF-E5F8-4822-B1E3-3F41E1303CED}" destId="{002A2BB7-BB76-4FAC-BFFF-6B36569BB1B3}" srcOrd="0" destOrd="0" presId="urn:microsoft.com/office/officeart/2018/2/layout/IconVerticalSolidList"/>
    <dgm:cxn modelId="{C345EE0C-B4BD-4F81-8437-C907F5C17809}" type="presParOf" srcId="{68E3ABCF-E5F8-4822-B1E3-3F41E1303CED}" destId="{FCDD1686-431F-4A94-A8C9-2AD075544ED1}" srcOrd="1" destOrd="0" presId="urn:microsoft.com/office/officeart/2018/2/layout/IconVerticalSolidList"/>
    <dgm:cxn modelId="{CB5EFC17-3F2B-4F8A-B906-ABE17BCE0103}" type="presParOf" srcId="{68E3ABCF-E5F8-4822-B1E3-3F41E1303CED}" destId="{7F476E5B-7FE6-4666-859A-1E5BDD059049}" srcOrd="2" destOrd="0" presId="urn:microsoft.com/office/officeart/2018/2/layout/IconVerticalSolidList"/>
    <dgm:cxn modelId="{6248392B-4061-49FE-AC63-61689EE07083}" type="presParOf" srcId="{68E3ABCF-E5F8-4822-B1E3-3F41E1303CED}" destId="{DEC7F34F-6A9E-4F43-8420-2E94B8E6D20E}" srcOrd="3" destOrd="0" presId="urn:microsoft.com/office/officeart/2018/2/layout/IconVerticalSolidList"/>
    <dgm:cxn modelId="{F5742E03-EF91-4A57-8D8D-D61EBF8F956A}" type="presParOf" srcId="{BCA43C78-92BB-4F13-BF25-4DEADA999E26}" destId="{79B62C61-EF48-463D-8456-78A905EE43AE}" srcOrd="5" destOrd="0" presId="urn:microsoft.com/office/officeart/2018/2/layout/IconVerticalSolidList"/>
    <dgm:cxn modelId="{829BC51A-49D1-4202-971C-8DEBD7485DF2}" type="presParOf" srcId="{BCA43C78-92BB-4F13-BF25-4DEADA999E26}" destId="{006B4C28-5075-4811-9574-8AB66744099E}" srcOrd="6" destOrd="0" presId="urn:microsoft.com/office/officeart/2018/2/layout/IconVerticalSolidList"/>
    <dgm:cxn modelId="{BD6991C1-4A65-4224-A3BE-A0D06A5983AD}" type="presParOf" srcId="{006B4C28-5075-4811-9574-8AB66744099E}" destId="{6640EB1E-84B2-4803-BAB9-8C1E5DCB4977}" srcOrd="0" destOrd="0" presId="urn:microsoft.com/office/officeart/2018/2/layout/IconVerticalSolidList"/>
    <dgm:cxn modelId="{DBC004EC-1812-46E7-BD75-70FA213F19A3}" type="presParOf" srcId="{006B4C28-5075-4811-9574-8AB66744099E}" destId="{8FCA977E-4063-4BE7-A76B-F758A4ADA73C}" srcOrd="1" destOrd="0" presId="urn:microsoft.com/office/officeart/2018/2/layout/IconVerticalSolidList"/>
    <dgm:cxn modelId="{F74F35A1-7D27-439F-A828-41B0E1579539}" type="presParOf" srcId="{006B4C28-5075-4811-9574-8AB66744099E}" destId="{82BE014A-17C6-49B9-8BD9-06FB3D6DC9A0}" srcOrd="2" destOrd="0" presId="urn:microsoft.com/office/officeart/2018/2/layout/IconVerticalSolidList"/>
    <dgm:cxn modelId="{B30B0B14-499B-4C7A-BA48-42433B4DC2F3}" type="presParOf" srcId="{006B4C28-5075-4811-9574-8AB66744099E}" destId="{1A79131E-1DC7-4CF9-9923-6B5BB9406C8E}" srcOrd="3" destOrd="0" presId="urn:microsoft.com/office/officeart/2018/2/layout/IconVerticalSolidList"/>
    <dgm:cxn modelId="{C17939BC-B58F-47ED-81C2-FEE0AFBCB5F9}" type="presParOf" srcId="{BCA43C78-92BB-4F13-BF25-4DEADA999E26}" destId="{71B71459-2577-4A7E-A6AC-8C6CA3C13BD6}" srcOrd="7" destOrd="0" presId="urn:microsoft.com/office/officeart/2018/2/layout/IconVerticalSolidList"/>
    <dgm:cxn modelId="{C297D47B-C2D7-4EBD-8504-24888BF556C8}" type="presParOf" srcId="{BCA43C78-92BB-4F13-BF25-4DEADA999E26}" destId="{736EFAA7-DBC0-4AD2-9F4F-76137EEFD936}" srcOrd="8" destOrd="0" presId="urn:microsoft.com/office/officeart/2018/2/layout/IconVerticalSolidList"/>
    <dgm:cxn modelId="{1CA58997-731E-4C9D-9631-3ED0D05DB185}" type="presParOf" srcId="{736EFAA7-DBC0-4AD2-9F4F-76137EEFD936}" destId="{9436F6DB-5C67-404C-B041-6E5AC3531994}" srcOrd="0" destOrd="0" presId="urn:microsoft.com/office/officeart/2018/2/layout/IconVerticalSolidList"/>
    <dgm:cxn modelId="{915F75CF-DB94-4A13-BE00-34E72C1E15A3}" type="presParOf" srcId="{736EFAA7-DBC0-4AD2-9F4F-76137EEFD936}" destId="{B7A88F7F-9412-4188-B9F0-FDA7F133AD6D}" srcOrd="1" destOrd="0" presId="urn:microsoft.com/office/officeart/2018/2/layout/IconVerticalSolidList"/>
    <dgm:cxn modelId="{29552230-3F70-4535-A987-B4B8F80E30BF}" type="presParOf" srcId="{736EFAA7-DBC0-4AD2-9F4F-76137EEFD936}" destId="{DFBEDB79-F25D-4828-9DF8-5230F7534EA6}" srcOrd="2" destOrd="0" presId="urn:microsoft.com/office/officeart/2018/2/layout/IconVerticalSolidList"/>
    <dgm:cxn modelId="{16260F93-4CE2-48CE-84FC-449B0E238246}" type="presParOf" srcId="{736EFAA7-DBC0-4AD2-9F4F-76137EEFD936}" destId="{73AFFB04-B69C-43B7-9F4A-49FBAF6E7A7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10C34F-6B1A-4DE4-B6E2-5E9E1F884520}"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B8196FB9-0E68-4C03-AC65-253CB154A67F}">
      <dgm:prSet/>
      <dgm:spPr/>
      <dgm:t>
        <a:bodyPr/>
        <a:lstStyle/>
        <a:p>
          <a:r>
            <a:rPr lang="en-US"/>
            <a:t>We need to plan for the now.</a:t>
          </a:r>
        </a:p>
      </dgm:t>
    </dgm:pt>
    <dgm:pt modelId="{1FF3285D-C4A3-4DC8-82B2-E798906FF9BD}" type="parTrans" cxnId="{D5EC8D7F-82FF-4933-9241-613C73A1B8E3}">
      <dgm:prSet/>
      <dgm:spPr/>
      <dgm:t>
        <a:bodyPr/>
        <a:lstStyle/>
        <a:p>
          <a:endParaRPr lang="en-US"/>
        </a:p>
      </dgm:t>
    </dgm:pt>
    <dgm:pt modelId="{59C917B9-E179-42D8-86CB-697C36576C83}" type="sibTrans" cxnId="{D5EC8D7F-82FF-4933-9241-613C73A1B8E3}">
      <dgm:prSet/>
      <dgm:spPr/>
      <dgm:t>
        <a:bodyPr/>
        <a:lstStyle/>
        <a:p>
          <a:endParaRPr lang="en-US"/>
        </a:p>
      </dgm:t>
    </dgm:pt>
    <dgm:pt modelId="{D2783E44-09CA-451F-86D8-53E7BE097603}">
      <dgm:prSet/>
      <dgm:spPr/>
      <dgm:t>
        <a:bodyPr/>
        <a:lstStyle/>
        <a:p>
          <a:r>
            <a:rPr lang="en-US"/>
            <a:t>We need to also plan for the future.</a:t>
          </a:r>
        </a:p>
      </dgm:t>
    </dgm:pt>
    <dgm:pt modelId="{AEC1B04D-4469-4D82-99DA-84837F3CF08F}" type="parTrans" cxnId="{252E27AA-41EE-4EC3-9A1F-BF45FBA79054}">
      <dgm:prSet/>
      <dgm:spPr/>
      <dgm:t>
        <a:bodyPr/>
        <a:lstStyle/>
        <a:p>
          <a:endParaRPr lang="en-US"/>
        </a:p>
      </dgm:t>
    </dgm:pt>
    <dgm:pt modelId="{D0E4B952-DE17-410E-8A58-1FC71A191932}" type="sibTrans" cxnId="{252E27AA-41EE-4EC3-9A1F-BF45FBA79054}">
      <dgm:prSet/>
      <dgm:spPr/>
      <dgm:t>
        <a:bodyPr/>
        <a:lstStyle/>
        <a:p>
          <a:endParaRPr lang="en-US"/>
        </a:p>
      </dgm:t>
    </dgm:pt>
    <dgm:pt modelId="{A566630F-A551-4EDE-8978-7B3073736F49}">
      <dgm:prSet/>
      <dgm:spPr/>
      <dgm:t>
        <a:bodyPr/>
        <a:lstStyle/>
        <a:p>
          <a:r>
            <a:rPr lang="en-US"/>
            <a:t>Your solution should be somewhat scalable.</a:t>
          </a:r>
        </a:p>
      </dgm:t>
    </dgm:pt>
    <dgm:pt modelId="{A0A999E5-E7ED-4667-AC73-651C66BACF0B}" type="parTrans" cxnId="{35644037-A7A2-40DA-AEA4-6997496A7055}">
      <dgm:prSet/>
      <dgm:spPr/>
      <dgm:t>
        <a:bodyPr/>
        <a:lstStyle/>
        <a:p>
          <a:endParaRPr lang="en-US"/>
        </a:p>
      </dgm:t>
    </dgm:pt>
    <dgm:pt modelId="{AF333238-FB3B-49D5-A65D-36B894B7E99F}" type="sibTrans" cxnId="{35644037-A7A2-40DA-AEA4-6997496A7055}">
      <dgm:prSet/>
      <dgm:spPr/>
      <dgm:t>
        <a:bodyPr/>
        <a:lstStyle/>
        <a:p>
          <a:endParaRPr lang="en-US"/>
        </a:p>
      </dgm:t>
    </dgm:pt>
    <dgm:pt modelId="{181F3808-D2E2-4455-8DEA-71FF2C580BA0}">
      <dgm:prSet/>
      <dgm:spPr/>
      <dgm:t>
        <a:bodyPr/>
        <a:lstStyle/>
        <a:p>
          <a:r>
            <a:rPr lang="en-US"/>
            <a:t>Scalable meaning it should be able to do more things later on.</a:t>
          </a:r>
        </a:p>
      </dgm:t>
    </dgm:pt>
    <dgm:pt modelId="{0A0C8764-C542-4021-AAAD-04EC8871661B}" type="parTrans" cxnId="{390D1232-2761-4773-9874-6FBB75FD79C8}">
      <dgm:prSet/>
      <dgm:spPr/>
      <dgm:t>
        <a:bodyPr/>
        <a:lstStyle/>
        <a:p>
          <a:endParaRPr lang="en-US"/>
        </a:p>
      </dgm:t>
    </dgm:pt>
    <dgm:pt modelId="{9507C53E-07B4-46DA-98F0-A8C2E7F2CF20}" type="sibTrans" cxnId="{390D1232-2761-4773-9874-6FBB75FD79C8}">
      <dgm:prSet/>
      <dgm:spPr/>
      <dgm:t>
        <a:bodyPr/>
        <a:lstStyle/>
        <a:p>
          <a:endParaRPr lang="en-US"/>
        </a:p>
      </dgm:t>
    </dgm:pt>
    <dgm:pt modelId="{18AC3E34-7F95-4211-9F04-8245EC06D7E4}" type="pres">
      <dgm:prSet presAssocID="{B310C34F-6B1A-4DE4-B6E2-5E9E1F884520}" presName="root" presStyleCnt="0">
        <dgm:presLayoutVars>
          <dgm:dir/>
          <dgm:resizeHandles val="exact"/>
        </dgm:presLayoutVars>
      </dgm:prSet>
      <dgm:spPr/>
    </dgm:pt>
    <dgm:pt modelId="{7AFD419E-4331-44D9-8137-F5F884EBB6C0}" type="pres">
      <dgm:prSet presAssocID="{B8196FB9-0E68-4C03-AC65-253CB154A67F}" presName="compNode" presStyleCnt="0"/>
      <dgm:spPr/>
    </dgm:pt>
    <dgm:pt modelId="{CF54D1A7-8539-4B49-B6E9-30CFD48BE0DA}" type="pres">
      <dgm:prSet presAssocID="{B8196FB9-0E68-4C03-AC65-253CB154A67F}" presName="bgRect" presStyleLbl="bgShp" presStyleIdx="0" presStyleCnt="4"/>
      <dgm:spPr/>
    </dgm:pt>
    <dgm:pt modelId="{759F2962-4A9F-41AA-91B6-9CEE2B25467E}" type="pres">
      <dgm:prSet presAssocID="{B8196FB9-0E68-4C03-AC65-253CB154A67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6A326F4B-496B-40ED-A4E4-6A6E00BFC04A}" type="pres">
      <dgm:prSet presAssocID="{B8196FB9-0E68-4C03-AC65-253CB154A67F}" presName="spaceRect" presStyleCnt="0"/>
      <dgm:spPr/>
    </dgm:pt>
    <dgm:pt modelId="{6443AD31-76E4-4904-B88A-DEE620986474}" type="pres">
      <dgm:prSet presAssocID="{B8196FB9-0E68-4C03-AC65-253CB154A67F}" presName="parTx" presStyleLbl="revTx" presStyleIdx="0" presStyleCnt="4">
        <dgm:presLayoutVars>
          <dgm:chMax val="0"/>
          <dgm:chPref val="0"/>
        </dgm:presLayoutVars>
      </dgm:prSet>
      <dgm:spPr/>
    </dgm:pt>
    <dgm:pt modelId="{D08F6C0D-3D2B-4C17-B43F-734129030D68}" type="pres">
      <dgm:prSet presAssocID="{59C917B9-E179-42D8-86CB-697C36576C83}" presName="sibTrans" presStyleCnt="0"/>
      <dgm:spPr/>
    </dgm:pt>
    <dgm:pt modelId="{DB5BA8B1-A813-43E5-92F8-200D7CBE867F}" type="pres">
      <dgm:prSet presAssocID="{D2783E44-09CA-451F-86D8-53E7BE097603}" presName="compNode" presStyleCnt="0"/>
      <dgm:spPr/>
    </dgm:pt>
    <dgm:pt modelId="{38BAFF7D-180C-4416-983F-DC85711F4F9E}" type="pres">
      <dgm:prSet presAssocID="{D2783E44-09CA-451F-86D8-53E7BE097603}" presName="bgRect" presStyleLbl="bgShp" presStyleIdx="1" presStyleCnt="4"/>
      <dgm:spPr/>
    </dgm:pt>
    <dgm:pt modelId="{CF2F8F5F-ED18-4E86-9D29-2A54FB493B3D}" type="pres">
      <dgm:prSet presAssocID="{D2783E44-09CA-451F-86D8-53E7BE09760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eeting"/>
        </a:ext>
      </dgm:extLst>
    </dgm:pt>
    <dgm:pt modelId="{86B334DA-54CF-4B13-8195-0D162571667E}" type="pres">
      <dgm:prSet presAssocID="{D2783E44-09CA-451F-86D8-53E7BE097603}" presName="spaceRect" presStyleCnt="0"/>
      <dgm:spPr/>
    </dgm:pt>
    <dgm:pt modelId="{83E4CEFC-60A3-4BD2-9459-1A6B6A8A5DFC}" type="pres">
      <dgm:prSet presAssocID="{D2783E44-09CA-451F-86D8-53E7BE097603}" presName="parTx" presStyleLbl="revTx" presStyleIdx="1" presStyleCnt="4">
        <dgm:presLayoutVars>
          <dgm:chMax val="0"/>
          <dgm:chPref val="0"/>
        </dgm:presLayoutVars>
      </dgm:prSet>
      <dgm:spPr/>
    </dgm:pt>
    <dgm:pt modelId="{7F195DFD-BC1E-4C10-A581-9514A72C7118}" type="pres">
      <dgm:prSet presAssocID="{D0E4B952-DE17-410E-8A58-1FC71A191932}" presName="sibTrans" presStyleCnt="0"/>
      <dgm:spPr/>
    </dgm:pt>
    <dgm:pt modelId="{AEDD282A-8FA9-4C69-9F95-8E8744FF9FD7}" type="pres">
      <dgm:prSet presAssocID="{A566630F-A551-4EDE-8978-7B3073736F49}" presName="compNode" presStyleCnt="0"/>
      <dgm:spPr/>
    </dgm:pt>
    <dgm:pt modelId="{E335B10A-AC5C-4EC6-BD51-0415B2B00456}" type="pres">
      <dgm:prSet presAssocID="{A566630F-A551-4EDE-8978-7B3073736F49}" presName="bgRect" presStyleLbl="bgShp" presStyleIdx="2" presStyleCnt="4"/>
      <dgm:spPr/>
    </dgm:pt>
    <dgm:pt modelId="{EC94DCDB-807E-4EE1-A1E2-26DF925BCC69}" type="pres">
      <dgm:prSet presAssocID="{A566630F-A551-4EDE-8978-7B3073736F4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s"/>
        </a:ext>
      </dgm:extLst>
    </dgm:pt>
    <dgm:pt modelId="{2F66C394-CD9C-407C-8A95-EDBCB7DA7A2D}" type="pres">
      <dgm:prSet presAssocID="{A566630F-A551-4EDE-8978-7B3073736F49}" presName="spaceRect" presStyleCnt="0"/>
      <dgm:spPr/>
    </dgm:pt>
    <dgm:pt modelId="{3859F532-9AB2-485A-8181-214829AEE185}" type="pres">
      <dgm:prSet presAssocID="{A566630F-A551-4EDE-8978-7B3073736F49}" presName="parTx" presStyleLbl="revTx" presStyleIdx="2" presStyleCnt="4">
        <dgm:presLayoutVars>
          <dgm:chMax val="0"/>
          <dgm:chPref val="0"/>
        </dgm:presLayoutVars>
      </dgm:prSet>
      <dgm:spPr/>
    </dgm:pt>
    <dgm:pt modelId="{0ABEA8D1-484B-4D45-9673-448246776726}" type="pres">
      <dgm:prSet presAssocID="{AF333238-FB3B-49D5-A65D-36B894B7E99F}" presName="sibTrans" presStyleCnt="0"/>
      <dgm:spPr/>
    </dgm:pt>
    <dgm:pt modelId="{EF9A2417-B406-4D35-9E9C-6B21A5D31DE1}" type="pres">
      <dgm:prSet presAssocID="{181F3808-D2E2-4455-8DEA-71FF2C580BA0}" presName="compNode" presStyleCnt="0"/>
      <dgm:spPr/>
    </dgm:pt>
    <dgm:pt modelId="{CBC827B7-7580-4BE3-93C5-CDE922DDEF47}" type="pres">
      <dgm:prSet presAssocID="{181F3808-D2E2-4455-8DEA-71FF2C580BA0}" presName="bgRect" presStyleLbl="bgShp" presStyleIdx="3" presStyleCnt="4"/>
      <dgm:spPr/>
    </dgm:pt>
    <dgm:pt modelId="{D2908631-0B2A-4264-A563-7B09C735BE79}" type="pres">
      <dgm:prSet presAssocID="{181F3808-D2E2-4455-8DEA-71FF2C580BA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Workflow"/>
        </a:ext>
      </dgm:extLst>
    </dgm:pt>
    <dgm:pt modelId="{73620471-8B60-422F-A5D8-2351292C5E3A}" type="pres">
      <dgm:prSet presAssocID="{181F3808-D2E2-4455-8DEA-71FF2C580BA0}" presName="spaceRect" presStyleCnt="0"/>
      <dgm:spPr/>
    </dgm:pt>
    <dgm:pt modelId="{F35AD437-F90D-4839-890F-4C776C55C1AB}" type="pres">
      <dgm:prSet presAssocID="{181F3808-D2E2-4455-8DEA-71FF2C580BA0}" presName="parTx" presStyleLbl="revTx" presStyleIdx="3" presStyleCnt="4">
        <dgm:presLayoutVars>
          <dgm:chMax val="0"/>
          <dgm:chPref val="0"/>
        </dgm:presLayoutVars>
      </dgm:prSet>
      <dgm:spPr/>
    </dgm:pt>
  </dgm:ptLst>
  <dgm:cxnLst>
    <dgm:cxn modelId="{62560404-22EA-4ECB-941C-8025103E2653}" type="presOf" srcId="{D2783E44-09CA-451F-86D8-53E7BE097603}" destId="{83E4CEFC-60A3-4BD2-9459-1A6B6A8A5DFC}" srcOrd="0" destOrd="0" presId="urn:microsoft.com/office/officeart/2018/2/layout/IconVerticalSolidList"/>
    <dgm:cxn modelId="{22110F1E-7751-4458-9F41-352761C94D8B}" type="presOf" srcId="{181F3808-D2E2-4455-8DEA-71FF2C580BA0}" destId="{F35AD437-F90D-4839-890F-4C776C55C1AB}" srcOrd="0" destOrd="0" presId="urn:microsoft.com/office/officeart/2018/2/layout/IconVerticalSolidList"/>
    <dgm:cxn modelId="{C7C4102D-50AC-4D6B-A006-A6DC70E6E346}" type="presOf" srcId="{A566630F-A551-4EDE-8978-7B3073736F49}" destId="{3859F532-9AB2-485A-8181-214829AEE185}" srcOrd="0" destOrd="0" presId="urn:microsoft.com/office/officeart/2018/2/layout/IconVerticalSolidList"/>
    <dgm:cxn modelId="{390D1232-2761-4773-9874-6FBB75FD79C8}" srcId="{B310C34F-6B1A-4DE4-B6E2-5E9E1F884520}" destId="{181F3808-D2E2-4455-8DEA-71FF2C580BA0}" srcOrd="3" destOrd="0" parTransId="{0A0C8764-C542-4021-AAAD-04EC8871661B}" sibTransId="{9507C53E-07B4-46DA-98F0-A8C2E7F2CF20}"/>
    <dgm:cxn modelId="{35644037-A7A2-40DA-AEA4-6997496A7055}" srcId="{B310C34F-6B1A-4DE4-B6E2-5E9E1F884520}" destId="{A566630F-A551-4EDE-8978-7B3073736F49}" srcOrd="2" destOrd="0" parTransId="{A0A999E5-E7ED-4667-AC73-651C66BACF0B}" sibTransId="{AF333238-FB3B-49D5-A65D-36B894B7E99F}"/>
    <dgm:cxn modelId="{352F0D3D-7133-46E5-B9DF-2065763347EF}" type="presOf" srcId="{B8196FB9-0E68-4C03-AC65-253CB154A67F}" destId="{6443AD31-76E4-4904-B88A-DEE620986474}" srcOrd="0" destOrd="0" presId="urn:microsoft.com/office/officeart/2018/2/layout/IconVerticalSolidList"/>
    <dgm:cxn modelId="{D5EC8D7F-82FF-4933-9241-613C73A1B8E3}" srcId="{B310C34F-6B1A-4DE4-B6E2-5E9E1F884520}" destId="{B8196FB9-0E68-4C03-AC65-253CB154A67F}" srcOrd="0" destOrd="0" parTransId="{1FF3285D-C4A3-4DC8-82B2-E798906FF9BD}" sibTransId="{59C917B9-E179-42D8-86CB-697C36576C83}"/>
    <dgm:cxn modelId="{252E27AA-41EE-4EC3-9A1F-BF45FBA79054}" srcId="{B310C34F-6B1A-4DE4-B6E2-5E9E1F884520}" destId="{D2783E44-09CA-451F-86D8-53E7BE097603}" srcOrd="1" destOrd="0" parTransId="{AEC1B04D-4469-4D82-99DA-84837F3CF08F}" sibTransId="{D0E4B952-DE17-410E-8A58-1FC71A191932}"/>
    <dgm:cxn modelId="{1CAEB9F5-1D7B-4DEA-9BF4-469698F91493}" type="presOf" srcId="{B310C34F-6B1A-4DE4-B6E2-5E9E1F884520}" destId="{18AC3E34-7F95-4211-9F04-8245EC06D7E4}" srcOrd="0" destOrd="0" presId="urn:microsoft.com/office/officeart/2018/2/layout/IconVerticalSolidList"/>
    <dgm:cxn modelId="{FE2CA715-29EC-473E-9AF2-F60D460B6DEE}" type="presParOf" srcId="{18AC3E34-7F95-4211-9F04-8245EC06D7E4}" destId="{7AFD419E-4331-44D9-8137-F5F884EBB6C0}" srcOrd="0" destOrd="0" presId="urn:microsoft.com/office/officeart/2018/2/layout/IconVerticalSolidList"/>
    <dgm:cxn modelId="{194E0896-BE0C-4BBB-A8B5-9CDDE45817CC}" type="presParOf" srcId="{7AFD419E-4331-44D9-8137-F5F884EBB6C0}" destId="{CF54D1A7-8539-4B49-B6E9-30CFD48BE0DA}" srcOrd="0" destOrd="0" presId="urn:microsoft.com/office/officeart/2018/2/layout/IconVerticalSolidList"/>
    <dgm:cxn modelId="{5CCD7A8C-DF81-49B4-AC94-3367A2B882F5}" type="presParOf" srcId="{7AFD419E-4331-44D9-8137-F5F884EBB6C0}" destId="{759F2962-4A9F-41AA-91B6-9CEE2B25467E}" srcOrd="1" destOrd="0" presId="urn:microsoft.com/office/officeart/2018/2/layout/IconVerticalSolidList"/>
    <dgm:cxn modelId="{86ECBFC1-2F14-47D0-89C5-B7F468C89DBE}" type="presParOf" srcId="{7AFD419E-4331-44D9-8137-F5F884EBB6C0}" destId="{6A326F4B-496B-40ED-A4E4-6A6E00BFC04A}" srcOrd="2" destOrd="0" presId="urn:microsoft.com/office/officeart/2018/2/layout/IconVerticalSolidList"/>
    <dgm:cxn modelId="{681819CF-D3A1-47C5-B99E-AD5F67171801}" type="presParOf" srcId="{7AFD419E-4331-44D9-8137-F5F884EBB6C0}" destId="{6443AD31-76E4-4904-B88A-DEE620986474}" srcOrd="3" destOrd="0" presId="urn:microsoft.com/office/officeart/2018/2/layout/IconVerticalSolidList"/>
    <dgm:cxn modelId="{2A9D4EAA-D3F9-4BAA-9B12-250B88B8040F}" type="presParOf" srcId="{18AC3E34-7F95-4211-9F04-8245EC06D7E4}" destId="{D08F6C0D-3D2B-4C17-B43F-734129030D68}" srcOrd="1" destOrd="0" presId="urn:microsoft.com/office/officeart/2018/2/layout/IconVerticalSolidList"/>
    <dgm:cxn modelId="{4CE72F83-08DF-4583-A7E6-D069D3E93805}" type="presParOf" srcId="{18AC3E34-7F95-4211-9F04-8245EC06D7E4}" destId="{DB5BA8B1-A813-43E5-92F8-200D7CBE867F}" srcOrd="2" destOrd="0" presId="urn:microsoft.com/office/officeart/2018/2/layout/IconVerticalSolidList"/>
    <dgm:cxn modelId="{8E2DFE00-02C5-44BA-9B47-9A94DEA5E3F6}" type="presParOf" srcId="{DB5BA8B1-A813-43E5-92F8-200D7CBE867F}" destId="{38BAFF7D-180C-4416-983F-DC85711F4F9E}" srcOrd="0" destOrd="0" presId="urn:microsoft.com/office/officeart/2018/2/layout/IconVerticalSolidList"/>
    <dgm:cxn modelId="{91D3C65B-2DCF-4BC5-9D57-6384006E0B8D}" type="presParOf" srcId="{DB5BA8B1-A813-43E5-92F8-200D7CBE867F}" destId="{CF2F8F5F-ED18-4E86-9D29-2A54FB493B3D}" srcOrd="1" destOrd="0" presId="urn:microsoft.com/office/officeart/2018/2/layout/IconVerticalSolidList"/>
    <dgm:cxn modelId="{163D146C-2DD0-4B40-AEC9-9C504AAE1836}" type="presParOf" srcId="{DB5BA8B1-A813-43E5-92F8-200D7CBE867F}" destId="{86B334DA-54CF-4B13-8195-0D162571667E}" srcOrd="2" destOrd="0" presId="urn:microsoft.com/office/officeart/2018/2/layout/IconVerticalSolidList"/>
    <dgm:cxn modelId="{834311DD-E81F-4B26-94CC-7B3C645AED77}" type="presParOf" srcId="{DB5BA8B1-A813-43E5-92F8-200D7CBE867F}" destId="{83E4CEFC-60A3-4BD2-9459-1A6B6A8A5DFC}" srcOrd="3" destOrd="0" presId="urn:microsoft.com/office/officeart/2018/2/layout/IconVerticalSolidList"/>
    <dgm:cxn modelId="{864EC289-D582-4FF4-A696-E7EC226C464E}" type="presParOf" srcId="{18AC3E34-7F95-4211-9F04-8245EC06D7E4}" destId="{7F195DFD-BC1E-4C10-A581-9514A72C7118}" srcOrd="3" destOrd="0" presId="urn:microsoft.com/office/officeart/2018/2/layout/IconVerticalSolidList"/>
    <dgm:cxn modelId="{15FC4922-A938-4D1D-8F96-00DFC32FA6E2}" type="presParOf" srcId="{18AC3E34-7F95-4211-9F04-8245EC06D7E4}" destId="{AEDD282A-8FA9-4C69-9F95-8E8744FF9FD7}" srcOrd="4" destOrd="0" presId="urn:microsoft.com/office/officeart/2018/2/layout/IconVerticalSolidList"/>
    <dgm:cxn modelId="{F24FFE9A-93EA-436B-BDDA-8B2026ED7EE3}" type="presParOf" srcId="{AEDD282A-8FA9-4C69-9F95-8E8744FF9FD7}" destId="{E335B10A-AC5C-4EC6-BD51-0415B2B00456}" srcOrd="0" destOrd="0" presId="urn:microsoft.com/office/officeart/2018/2/layout/IconVerticalSolidList"/>
    <dgm:cxn modelId="{856C3C07-FB93-43A4-9470-0730699412EC}" type="presParOf" srcId="{AEDD282A-8FA9-4C69-9F95-8E8744FF9FD7}" destId="{EC94DCDB-807E-4EE1-A1E2-26DF925BCC69}" srcOrd="1" destOrd="0" presId="urn:microsoft.com/office/officeart/2018/2/layout/IconVerticalSolidList"/>
    <dgm:cxn modelId="{30731604-8337-4980-A0DF-B235BCC0B165}" type="presParOf" srcId="{AEDD282A-8FA9-4C69-9F95-8E8744FF9FD7}" destId="{2F66C394-CD9C-407C-8A95-EDBCB7DA7A2D}" srcOrd="2" destOrd="0" presId="urn:microsoft.com/office/officeart/2018/2/layout/IconVerticalSolidList"/>
    <dgm:cxn modelId="{BD2A4CA5-1CD6-4AB6-85B9-E52B454A7D2E}" type="presParOf" srcId="{AEDD282A-8FA9-4C69-9F95-8E8744FF9FD7}" destId="{3859F532-9AB2-485A-8181-214829AEE185}" srcOrd="3" destOrd="0" presId="urn:microsoft.com/office/officeart/2018/2/layout/IconVerticalSolidList"/>
    <dgm:cxn modelId="{5040084E-70DD-4025-B356-D9D5BBE637EB}" type="presParOf" srcId="{18AC3E34-7F95-4211-9F04-8245EC06D7E4}" destId="{0ABEA8D1-484B-4D45-9673-448246776726}" srcOrd="5" destOrd="0" presId="urn:microsoft.com/office/officeart/2018/2/layout/IconVerticalSolidList"/>
    <dgm:cxn modelId="{20661A14-EB3D-4067-9B64-8F2C6C780202}" type="presParOf" srcId="{18AC3E34-7F95-4211-9F04-8245EC06D7E4}" destId="{EF9A2417-B406-4D35-9E9C-6B21A5D31DE1}" srcOrd="6" destOrd="0" presId="urn:microsoft.com/office/officeart/2018/2/layout/IconVerticalSolidList"/>
    <dgm:cxn modelId="{19576521-89AF-431B-8DCD-FF57C6E2E946}" type="presParOf" srcId="{EF9A2417-B406-4D35-9E9C-6B21A5D31DE1}" destId="{CBC827B7-7580-4BE3-93C5-CDE922DDEF47}" srcOrd="0" destOrd="0" presId="urn:microsoft.com/office/officeart/2018/2/layout/IconVerticalSolidList"/>
    <dgm:cxn modelId="{9D1BE381-A696-4E30-9692-DB8350CBE721}" type="presParOf" srcId="{EF9A2417-B406-4D35-9E9C-6B21A5D31DE1}" destId="{D2908631-0B2A-4264-A563-7B09C735BE79}" srcOrd="1" destOrd="0" presId="urn:microsoft.com/office/officeart/2018/2/layout/IconVerticalSolidList"/>
    <dgm:cxn modelId="{D71C9913-8600-4824-9093-E19E3505FEB3}" type="presParOf" srcId="{EF9A2417-B406-4D35-9E9C-6B21A5D31DE1}" destId="{73620471-8B60-422F-A5D8-2351292C5E3A}" srcOrd="2" destOrd="0" presId="urn:microsoft.com/office/officeart/2018/2/layout/IconVerticalSolidList"/>
    <dgm:cxn modelId="{A912C373-6294-436F-BEEF-560D99FE4F65}" type="presParOf" srcId="{EF9A2417-B406-4D35-9E9C-6B21A5D31DE1}" destId="{F35AD437-F90D-4839-890F-4C776C55C1A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82D99F8-39DF-4824-B548-53E9474FEE5C}"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09F5594-2B6F-414E-A580-ACD4EF2589E1}">
      <dgm:prSet/>
      <dgm:spPr/>
      <dgm:t>
        <a:bodyPr/>
        <a:lstStyle/>
        <a:p>
          <a:pPr>
            <a:lnSpc>
              <a:spcPct val="100000"/>
            </a:lnSpc>
          </a:pPr>
          <a:r>
            <a:rPr lang="en-US"/>
            <a:t>Hardware.</a:t>
          </a:r>
        </a:p>
      </dgm:t>
    </dgm:pt>
    <dgm:pt modelId="{47415724-90DF-4E6E-9CDC-1C7F66EA5546}" type="parTrans" cxnId="{7E04008B-F2FB-4BE6-ADD3-7A33278C5B8E}">
      <dgm:prSet/>
      <dgm:spPr/>
      <dgm:t>
        <a:bodyPr/>
        <a:lstStyle/>
        <a:p>
          <a:endParaRPr lang="en-US"/>
        </a:p>
      </dgm:t>
    </dgm:pt>
    <dgm:pt modelId="{0E8DF4BC-FF77-4E11-A6B0-C70765CD29B6}" type="sibTrans" cxnId="{7E04008B-F2FB-4BE6-ADD3-7A33278C5B8E}">
      <dgm:prSet/>
      <dgm:spPr/>
      <dgm:t>
        <a:bodyPr/>
        <a:lstStyle/>
        <a:p>
          <a:endParaRPr lang="en-US"/>
        </a:p>
      </dgm:t>
    </dgm:pt>
    <dgm:pt modelId="{64E1E61F-3AEF-4C16-BC68-A652675A3747}">
      <dgm:prSet/>
      <dgm:spPr/>
      <dgm:t>
        <a:bodyPr/>
        <a:lstStyle/>
        <a:p>
          <a:pPr>
            <a:lnSpc>
              <a:spcPct val="100000"/>
            </a:lnSpc>
          </a:pPr>
          <a:r>
            <a:rPr lang="en-US"/>
            <a:t>Software.</a:t>
          </a:r>
        </a:p>
      </dgm:t>
    </dgm:pt>
    <dgm:pt modelId="{1402E7A6-0862-4E2C-921F-9DB2CB408459}" type="parTrans" cxnId="{2F858DCC-456A-4D89-8BF5-A66E3B8DC922}">
      <dgm:prSet/>
      <dgm:spPr/>
      <dgm:t>
        <a:bodyPr/>
        <a:lstStyle/>
        <a:p>
          <a:endParaRPr lang="en-US"/>
        </a:p>
      </dgm:t>
    </dgm:pt>
    <dgm:pt modelId="{0CD3C3AF-C394-4537-9FD7-0DC16B14AD52}" type="sibTrans" cxnId="{2F858DCC-456A-4D89-8BF5-A66E3B8DC922}">
      <dgm:prSet/>
      <dgm:spPr/>
      <dgm:t>
        <a:bodyPr/>
        <a:lstStyle/>
        <a:p>
          <a:endParaRPr lang="en-US"/>
        </a:p>
      </dgm:t>
    </dgm:pt>
    <dgm:pt modelId="{A10571A3-7571-48B4-9881-54FA3AB1FE05}">
      <dgm:prSet/>
      <dgm:spPr/>
      <dgm:t>
        <a:bodyPr/>
        <a:lstStyle/>
        <a:p>
          <a:pPr>
            <a:lnSpc>
              <a:spcPct val="100000"/>
            </a:lnSpc>
          </a:pPr>
          <a:r>
            <a:rPr lang="en-US"/>
            <a:t>Network.</a:t>
          </a:r>
        </a:p>
      </dgm:t>
    </dgm:pt>
    <dgm:pt modelId="{C89E54A1-3C27-4880-BF05-2288A65EE77E}" type="parTrans" cxnId="{4DD7332C-B409-4BBF-B103-B54FB1961CEF}">
      <dgm:prSet/>
      <dgm:spPr/>
      <dgm:t>
        <a:bodyPr/>
        <a:lstStyle/>
        <a:p>
          <a:endParaRPr lang="en-US"/>
        </a:p>
      </dgm:t>
    </dgm:pt>
    <dgm:pt modelId="{2783F4E3-317D-4E7D-8791-E239D2E0D5DE}" type="sibTrans" cxnId="{4DD7332C-B409-4BBF-B103-B54FB1961CEF}">
      <dgm:prSet/>
      <dgm:spPr/>
      <dgm:t>
        <a:bodyPr/>
        <a:lstStyle/>
        <a:p>
          <a:endParaRPr lang="en-US"/>
        </a:p>
      </dgm:t>
    </dgm:pt>
    <dgm:pt modelId="{5E543DE3-0DA2-4523-B913-A4BC8EFBEAF7}">
      <dgm:prSet/>
      <dgm:spPr/>
      <dgm:t>
        <a:bodyPr/>
        <a:lstStyle/>
        <a:p>
          <a:pPr>
            <a:lnSpc>
              <a:spcPct val="100000"/>
            </a:lnSpc>
          </a:pPr>
          <a:r>
            <a:rPr lang="en-US"/>
            <a:t>Legal, Moral and Ethical.</a:t>
          </a:r>
        </a:p>
      </dgm:t>
    </dgm:pt>
    <dgm:pt modelId="{7236AB6D-A79B-46C2-9E74-93CFEA4BFB73}" type="parTrans" cxnId="{19188FC3-D32D-4692-8BE6-D1E12D9FE5D9}">
      <dgm:prSet/>
      <dgm:spPr/>
      <dgm:t>
        <a:bodyPr/>
        <a:lstStyle/>
        <a:p>
          <a:endParaRPr lang="en-US"/>
        </a:p>
      </dgm:t>
    </dgm:pt>
    <dgm:pt modelId="{D747C2AF-E600-474F-83C4-BB0201D5E91C}" type="sibTrans" cxnId="{19188FC3-D32D-4692-8BE6-D1E12D9FE5D9}">
      <dgm:prSet/>
      <dgm:spPr/>
      <dgm:t>
        <a:bodyPr/>
        <a:lstStyle/>
        <a:p>
          <a:endParaRPr lang="en-US"/>
        </a:p>
      </dgm:t>
    </dgm:pt>
    <dgm:pt modelId="{630D9C80-958D-49A0-AAF8-862814F8D75D}" type="pres">
      <dgm:prSet presAssocID="{682D99F8-39DF-4824-B548-53E9474FEE5C}" presName="root" presStyleCnt="0">
        <dgm:presLayoutVars>
          <dgm:dir/>
          <dgm:resizeHandles val="exact"/>
        </dgm:presLayoutVars>
      </dgm:prSet>
      <dgm:spPr/>
    </dgm:pt>
    <dgm:pt modelId="{969F8D75-6ADF-42C1-ACF5-44BC3CE4059F}" type="pres">
      <dgm:prSet presAssocID="{C09F5594-2B6F-414E-A580-ACD4EF2589E1}" presName="compNode" presStyleCnt="0"/>
      <dgm:spPr/>
    </dgm:pt>
    <dgm:pt modelId="{395CA8C4-17C9-459B-A21E-496702B6174A}" type="pres">
      <dgm:prSet presAssocID="{C09F5594-2B6F-414E-A580-ACD4EF2589E1}" presName="bgRect" presStyleLbl="bgShp" presStyleIdx="0" presStyleCnt="4"/>
      <dgm:spPr/>
    </dgm:pt>
    <dgm:pt modelId="{3B5981C8-ACD5-47F2-92B0-C8F296199F60}" type="pres">
      <dgm:prSet presAssocID="{C09F5594-2B6F-414E-A580-ACD4EF2589E1}"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mputer"/>
        </a:ext>
      </dgm:extLst>
    </dgm:pt>
    <dgm:pt modelId="{BAFCEF14-9D8D-4D88-92CD-4216D9D083DE}" type="pres">
      <dgm:prSet presAssocID="{C09F5594-2B6F-414E-A580-ACD4EF2589E1}" presName="spaceRect" presStyleCnt="0"/>
      <dgm:spPr/>
    </dgm:pt>
    <dgm:pt modelId="{BA982DAA-A881-4776-A8E7-3FA5364FE06F}" type="pres">
      <dgm:prSet presAssocID="{C09F5594-2B6F-414E-A580-ACD4EF2589E1}" presName="parTx" presStyleLbl="revTx" presStyleIdx="0" presStyleCnt="4">
        <dgm:presLayoutVars>
          <dgm:chMax val="0"/>
          <dgm:chPref val="0"/>
        </dgm:presLayoutVars>
      </dgm:prSet>
      <dgm:spPr/>
    </dgm:pt>
    <dgm:pt modelId="{E2AC901F-A1BE-488C-9E0D-F16124018AEC}" type="pres">
      <dgm:prSet presAssocID="{0E8DF4BC-FF77-4E11-A6B0-C70765CD29B6}" presName="sibTrans" presStyleCnt="0"/>
      <dgm:spPr/>
    </dgm:pt>
    <dgm:pt modelId="{62254AB5-51D8-4843-B453-3940D9B83978}" type="pres">
      <dgm:prSet presAssocID="{64E1E61F-3AEF-4C16-BC68-A652675A3747}" presName="compNode" presStyleCnt="0"/>
      <dgm:spPr/>
    </dgm:pt>
    <dgm:pt modelId="{F2B48F31-062A-46C2-8F74-D27607555332}" type="pres">
      <dgm:prSet presAssocID="{64E1E61F-3AEF-4C16-BC68-A652675A3747}" presName="bgRect" presStyleLbl="bgShp" presStyleIdx="1" presStyleCnt="4"/>
      <dgm:spPr/>
    </dgm:pt>
    <dgm:pt modelId="{8094427D-88B3-48F5-BC1B-95A5FD5FAF38}" type="pres">
      <dgm:prSet presAssocID="{64E1E61F-3AEF-4C16-BC68-A652675A374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Processor"/>
        </a:ext>
      </dgm:extLst>
    </dgm:pt>
    <dgm:pt modelId="{A55C40A5-4B93-461B-A65E-715AA5C0E8AA}" type="pres">
      <dgm:prSet presAssocID="{64E1E61F-3AEF-4C16-BC68-A652675A3747}" presName="spaceRect" presStyleCnt="0"/>
      <dgm:spPr/>
    </dgm:pt>
    <dgm:pt modelId="{AF588BE6-9F53-4F18-B9E5-DA763DA5B02C}" type="pres">
      <dgm:prSet presAssocID="{64E1E61F-3AEF-4C16-BC68-A652675A3747}" presName="parTx" presStyleLbl="revTx" presStyleIdx="1" presStyleCnt="4">
        <dgm:presLayoutVars>
          <dgm:chMax val="0"/>
          <dgm:chPref val="0"/>
        </dgm:presLayoutVars>
      </dgm:prSet>
      <dgm:spPr/>
    </dgm:pt>
    <dgm:pt modelId="{DDD684F6-59E4-4774-9743-04B9CD84B8DB}" type="pres">
      <dgm:prSet presAssocID="{0CD3C3AF-C394-4537-9FD7-0DC16B14AD52}" presName="sibTrans" presStyleCnt="0"/>
      <dgm:spPr/>
    </dgm:pt>
    <dgm:pt modelId="{E0C73075-ECAD-47CB-AEA8-6356E7B06EB0}" type="pres">
      <dgm:prSet presAssocID="{A10571A3-7571-48B4-9881-54FA3AB1FE05}" presName="compNode" presStyleCnt="0"/>
      <dgm:spPr/>
    </dgm:pt>
    <dgm:pt modelId="{F65E9971-3E63-4BB5-82FF-9A1E88F1FDFC}" type="pres">
      <dgm:prSet presAssocID="{A10571A3-7571-48B4-9881-54FA3AB1FE05}" presName="bgRect" presStyleLbl="bgShp" presStyleIdx="2" presStyleCnt="4"/>
      <dgm:spPr/>
    </dgm:pt>
    <dgm:pt modelId="{A490A15F-1E3D-4EC9-8D66-F6D63E674A4E}" type="pres">
      <dgm:prSet presAssocID="{A10571A3-7571-48B4-9881-54FA3AB1FE05}"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Social Network"/>
        </a:ext>
      </dgm:extLst>
    </dgm:pt>
    <dgm:pt modelId="{05015D52-BFA0-46DA-A042-08BAB3C918F9}" type="pres">
      <dgm:prSet presAssocID="{A10571A3-7571-48B4-9881-54FA3AB1FE05}" presName="spaceRect" presStyleCnt="0"/>
      <dgm:spPr/>
    </dgm:pt>
    <dgm:pt modelId="{26D8B9BA-E2C6-4188-A362-1463FFE14FEC}" type="pres">
      <dgm:prSet presAssocID="{A10571A3-7571-48B4-9881-54FA3AB1FE05}" presName="parTx" presStyleLbl="revTx" presStyleIdx="2" presStyleCnt="4">
        <dgm:presLayoutVars>
          <dgm:chMax val="0"/>
          <dgm:chPref val="0"/>
        </dgm:presLayoutVars>
      </dgm:prSet>
      <dgm:spPr/>
    </dgm:pt>
    <dgm:pt modelId="{688A3FD7-B354-4463-A64F-0532E48E0CB0}" type="pres">
      <dgm:prSet presAssocID="{2783F4E3-317D-4E7D-8791-E239D2E0D5DE}" presName="sibTrans" presStyleCnt="0"/>
      <dgm:spPr/>
    </dgm:pt>
    <dgm:pt modelId="{F6117D89-2ADE-493A-8BB6-BB6C17224690}" type="pres">
      <dgm:prSet presAssocID="{5E543DE3-0DA2-4523-B913-A4BC8EFBEAF7}" presName="compNode" presStyleCnt="0"/>
      <dgm:spPr/>
    </dgm:pt>
    <dgm:pt modelId="{634C92F8-0FC9-4FD0-A4FA-1D638665E470}" type="pres">
      <dgm:prSet presAssocID="{5E543DE3-0DA2-4523-B913-A4BC8EFBEAF7}" presName="bgRect" presStyleLbl="bgShp" presStyleIdx="3" presStyleCnt="4"/>
      <dgm:spPr/>
    </dgm:pt>
    <dgm:pt modelId="{62811839-4FD1-4888-BD73-DCF94D0C73ED}" type="pres">
      <dgm:prSet presAssocID="{5E543DE3-0DA2-4523-B913-A4BC8EFBEAF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Scales of Justice"/>
        </a:ext>
      </dgm:extLst>
    </dgm:pt>
    <dgm:pt modelId="{F3BEF050-A644-41DD-8CE5-08EE9D6A542B}" type="pres">
      <dgm:prSet presAssocID="{5E543DE3-0DA2-4523-B913-A4BC8EFBEAF7}" presName="spaceRect" presStyleCnt="0"/>
      <dgm:spPr/>
    </dgm:pt>
    <dgm:pt modelId="{94E47B17-B0B6-4962-AA32-7D683D1B2CFB}" type="pres">
      <dgm:prSet presAssocID="{5E543DE3-0DA2-4523-B913-A4BC8EFBEAF7}" presName="parTx" presStyleLbl="revTx" presStyleIdx="3" presStyleCnt="4">
        <dgm:presLayoutVars>
          <dgm:chMax val="0"/>
          <dgm:chPref val="0"/>
        </dgm:presLayoutVars>
      </dgm:prSet>
      <dgm:spPr/>
    </dgm:pt>
  </dgm:ptLst>
  <dgm:cxnLst>
    <dgm:cxn modelId="{6513D41E-BCB7-4380-96C1-C47396942420}" type="presOf" srcId="{5E543DE3-0DA2-4523-B913-A4BC8EFBEAF7}" destId="{94E47B17-B0B6-4962-AA32-7D683D1B2CFB}" srcOrd="0" destOrd="0" presId="urn:microsoft.com/office/officeart/2018/2/layout/IconVerticalSolidList"/>
    <dgm:cxn modelId="{4DD7332C-B409-4BBF-B103-B54FB1961CEF}" srcId="{682D99F8-39DF-4824-B548-53E9474FEE5C}" destId="{A10571A3-7571-48B4-9881-54FA3AB1FE05}" srcOrd="2" destOrd="0" parTransId="{C89E54A1-3C27-4880-BF05-2288A65EE77E}" sibTransId="{2783F4E3-317D-4E7D-8791-E239D2E0D5DE}"/>
    <dgm:cxn modelId="{EB983835-0A79-4681-9473-B95DE29210B5}" type="presOf" srcId="{C09F5594-2B6F-414E-A580-ACD4EF2589E1}" destId="{BA982DAA-A881-4776-A8E7-3FA5364FE06F}" srcOrd="0" destOrd="0" presId="urn:microsoft.com/office/officeart/2018/2/layout/IconVerticalSolidList"/>
    <dgm:cxn modelId="{B910385D-DA50-4471-AB37-1DC5D7DB6A2F}" type="presOf" srcId="{64E1E61F-3AEF-4C16-BC68-A652675A3747}" destId="{AF588BE6-9F53-4F18-B9E5-DA763DA5B02C}" srcOrd="0" destOrd="0" presId="urn:microsoft.com/office/officeart/2018/2/layout/IconVerticalSolidList"/>
    <dgm:cxn modelId="{74039F83-46C7-43E8-B50F-69AF7DE041BA}" type="presOf" srcId="{682D99F8-39DF-4824-B548-53E9474FEE5C}" destId="{630D9C80-958D-49A0-AAF8-862814F8D75D}" srcOrd="0" destOrd="0" presId="urn:microsoft.com/office/officeart/2018/2/layout/IconVerticalSolidList"/>
    <dgm:cxn modelId="{7E04008B-F2FB-4BE6-ADD3-7A33278C5B8E}" srcId="{682D99F8-39DF-4824-B548-53E9474FEE5C}" destId="{C09F5594-2B6F-414E-A580-ACD4EF2589E1}" srcOrd="0" destOrd="0" parTransId="{47415724-90DF-4E6E-9CDC-1C7F66EA5546}" sibTransId="{0E8DF4BC-FF77-4E11-A6B0-C70765CD29B6}"/>
    <dgm:cxn modelId="{19188FC3-D32D-4692-8BE6-D1E12D9FE5D9}" srcId="{682D99F8-39DF-4824-B548-53E9474FEE5C}" destId="{5E543DE3-0DA2-4523-B913-A4BC8EFBEAF7}" srcOrd="3" destOrd="0" parTransId="{7236AB6D-A79B-46C2-9E74-93CFEA4BFB73}" sibTransId="{D747C2AF-E600-474F-83C4-BB0201D5E91C}"/>
    <dgm:cxn modelId="{2F858DCC-456A-4D89-8BF5-A66E3B8DC922}" srcId="{682D99F8-39DF-4824-B548-53E9474FEE5C}" destId="{64E1E61F-3AEF-4C16-BC68-A652675A3747}" srcOrd="1" destOrd="0" parTransId="{1402E7A6-0862-4E2C-921F-9DB2CB408459}" sibTransId="{0CD3C3AF-C394-4537-9FD7-0DC16B14AD52}"/>
    <dgm:cxn modelId="{D9B7FBE7-3BE9-4966-8555-64395C3BC151}" type="presOf" srcId="{A10571A3-7571-48B4-9881-54FA3AB1FE05}" destId="{26D8B9BA-E2C6-4188-A362-1463FFE14FEC}" srcOrd="0" destOrd="0" presId="urn:microsoft.com/office/officeart/2018/2/layout/IconVerticalSolidList"/>
    <dgm:cxn modelId="{DBAA059C-3A8D-48C9-B64F-5D60282685C4}" type="presParOf" srcId="{630D9C80-958D-49A0-AAF8-862814F8D75D}" destId="{969F8D75-6ADF-42C1-ACF5-44BC3CE4059F}" srcOrd="0" destOrd="0" presId="urn:microsoft.com/office/officeart/2018/2/layout/IconVerticalSolidList"/>
    <dgm:cxn modelId="{2C32261C-321F-4270-8C3C-7AC795E40AFA}" type="presParOf" srcId="{969F8D75-6ADF-42C1-ACF5-44BC3CE4059F}" destId="{395CA8C4-17C9-459B-A21E-496702B6174A}" srcOrd="0" destOrd="0" presId="urn:microsoft.com/office/officeart/2018/2/layout/IconVerticalSolidList"/>
    <dgm:cxn modelId="{26BECAF4-BFB9-4F87-9D72-C53D10276D88}" type="presParOf" srcId="{969F8D75-6ADF-42C1-ACF5-44BC3CE4059F}" destId="{3B5981C8-ACD5-47F2-92B0-C8F296199F60}" srcOrd="1" destOrd="0" presId="urn:microsoft.com/office/officeart/2018/2/layout/IconVerticalSolidList"/>
    <dgm:cxn modelId="{7DBD2B38-EF0D-485D-8C43-96983C782C76}" type="presParOf" srcId="{969F8D75-6ADF-42C1-ACF5-44BC3CE4059F}" destId="{BAFCEF14-9D8D-4D88-92CD-4216D9D083DE}" srcOrd="2" destOrd="0" presId="urn:microsoft.com/office/officeart/2018/2/layout/IconVerticalSolidList"/>
    <dgm:cxn modelId="{418D75D9-E782-461D-A3C7-AFDDBBC600B5}" type="presParOf" srcId="{969F8D75-6ADF-42C1-ACF5-44BC3CE4059F}" destId="{BA982DAA-A881-4776-A8E7-3FA5364FE06F}" srcOrd="3" destOrd="0" presId="urn:microsoft.com/office/officeart/2018/2/layout/IconVerticalSolidList"/>
    <dgm:cxn modelId="{279B8640-BDDC-4F43-AF7D-BB62C7AF1D2A}" type="presParOf" srcId="{630D9C80-958D-49A0-AAF8-862814F8D75D}" destId="{E2AC901F-A1BE-488C-9E0D-F16124018AEC}" srcOrd="1" destOrd="0" presId="urn:microsoft.com/office/officeart/2018/2/layout/IconVerticalSolidList"/>
    <dgm:cxn modelId="{08E116E4-C366-47D2-B197-BCAA521A630C}" type="presParOf" srcId="{630D9C80-958D-49A0-AAF8-862814F8D75D}" destId="{62254AB5-51D8-4843-B453-3940D9B83978}" srcOrd="2" destOrd="0" presId="urn:microsoft.com/office/officeart/2018/2/layout/IconVerticalSolidList"/>
    <dgm:cxn modelId="{137E65ED-E3F9-41F5-BCDE-00F5E62473A9}" type="presParOf" srcId="{62254AB5-51D8-4843-B453-3940D9B83978}" destId="{F2B48F31-062A-46C2-8F74-D27607555332}" srcOrd="0" destOrd="0" presId="urn:microsoft.com/office/officeart/2018/2/layout/IconVerticalSolidList"/>
    <dgm:cxn modelId="{6A1BA331-6F40-4510-8384-8C6E639F7E71}" type="presParOf" srcId="{62254AB5-51D8-4843-B453-3940D9B83978}" destId="{8094427D-88B3-48F5-BC1B-95A5FD5FAF38}" srcOrd="1" destOrd="0" presId="urn:microsoft.com/office/officeart/2018/2/layout/IconVerticalSolidList"/>
    <dgm:cxn modelId="{68AEF7EA-03AE-414E-9907-3C75D3B79E22}" type="presParOf" srcId="{62254AB5-51D8-4843-B453-3940D9B83978}" destId="{A55C40A5-4B93-461B-A65E-715AA5C0E8AA}" srcOrd="2" destOrd="0" presId="urn:microsoft.com/office/officeart/2018/2/layout/IconVerticalSolidList"/>
    <dgm:cxn modelId="{FE6D5EB1-45EF-4FF0-AE85-A66234D2DF26}" type="presParOf" srcId="{62254AB5-51D8-4843-B453-3940D9B83978}" destId="{AF588BE6-9F53-4F18-B9E5-DA763DA5B02C}" srcOrd="3" destOrd="0" presId="urn:microsoft.com/office/officeart/2018/2/layout/IconVerticalSolidList"/>
    <dgm:cxn modelId="{AEF38D85-F627-493B-86C8-60EB785D0B2A}" type="presParOf" srcId="{630D9C80-958D-49A0-AAF8-862814F8D75D}" destId="{DDD684F6-59E4-4774-9743-04B9CD84B8DB}" srcOrd="3" destOrd="0" presId="urn:microsoft.com/office/officeart/2018/2/layout/IconVerticalSolidList"/>
    <dgm:cxn modelId="{0CC0445E-68B8-487A-A077-48F8F1119D48}" type="presParOf" srcId="{630D9C80-958D-49A0-AAF8-862814F8D75D}" destId="{E0C73075-ECAD-47CB-AEA8-6356E7B06EB0}" srcOrd="4" destOrd="0" presId="urn:microsoft.com/office/officeart/2018/2/layout/IconVerticalSolidList"/>
    <dgm:cxn modelId="{47D66C36-F705-45FB-A881-FCFAB5EA556B}" type="presParOf" srcId="{E0C73075-ECAD-47CB-AEA8-6356E7B06EB0}" destId="{F65E9971-3E63-4BB5-82FF-9A1E88F1FDFC}" srcOrd="0" destOrd="0" presId="urn:microsoft.com/office/officeart/2018/2/layout/IconVerticalSolidList"/>
    <dgm:cxn modelId="{E61E26B2-49C0-4B41-8185-2EBB1DC790D7}" type="presParOf" srcId="{E0C73075-ECAD-47CB-AEA8-6356E7B06EB0}" destId="{A490A15F-1E3D-4EC9-8D66-F6D63E674A4E}" srcOrd="1" destOrd="0" presId="urn:microsoft.com/office/officeart/2018/2/layout/IconVerticalSolidList"/>
    <dgm:cxn modelId="{724A3329-965E-4A6B-AD1E-A2AAF3D1860C}" type="presParOf" srcId="{E0C73075-ECAD-47CB-AEA8-6356E7B06EB0}" destId="{05015D52-BFA0-46DA-A042-08BAB3C918F9}" srcOrd="2" destOrd="0" presId="urn:microsoft.com/office/officeart/2018/2/layout/IconVerticalSolidList"/>
    <dgm:cxn modelId="{0BDCC917-EEF6-4B09-98A5-6E14405B8A5B}" type="presParOf" srcId="{E0C73075-ECAD-47CB-AEA8-6356E7B06EB0}" destId="{26D8B9BA-E2C6-4188-A362-1463FFE14FEC}" srcOrd="3" destOrd="0" presId="urn:microsoft.com/office/officeart/2018/2/layout/IconVerticalSolidList"/>
    <dgm:cxn modelId="{9473EFB7-4AB1-4FAF-AF34-64BB62439908}" type="presParOf" srcId="{630D9C80-958D-49A0-AAF8-862814F8D75D}" destId="{688A3FD7-B354-4463-A64F-0532E48E0CB0}" srcOrd="5" destOrd="0" presId="urn:microsoft.com/office/officeart/2018/2/layout/IconVerticalSolidList"/>
    <dgm:cxn modelId="{62D42F47-A318-469D-8834-B9D19AAD8633}" type="presParOf" srcId="{630D9C80-958D-49A0-AAF8-862814F8D75D}" destId="{F6117D89-2ADE-493A-8BB6-BB6C17224690}" srcOrd="6" destOrd="0" presId="urn:microsoft.com/office/officeart/2018/2/layout/IconVerticalSolidList"/>
    <dgm:cxn modelId="{1C6F9593-A78E-4778-AEF5-14C78C61E2D0}" type="presParOf" srcId="{F6117D89-2ADE-493A-8BB6-BB6C17224690}" destId="{634C92F8-0FC9-4FD0-A4FA-1D638665E470}" srcOrd="0" destOrd="0" presId="urn:microsoft.com/office/officeart/2018/2/layout/IconVerticalSolidList"/>
    <dgm:cxn modelId="{FFA99908-B281-463C-A011-B733BBBA368E}" type="presParOf" srcId="{F6117D89-2ADE-493A-8BB6-BB6C17224690}" destId="{62811839-4FD1-4888-BD73-DCF94D0C73ED}" srcOrd="1" destOrd="0" presId="urn:microsoft.com/office/officeart/2018/2/layout/IconVerticalSolidList"/>
    <dgm:cxn modelId="{5B3F6924-5FAF-4C5A-B3C3-37117A3FE463}" type="presParOf" srcId="{F6117D89-2ADE-493A-8BB6-BB6C17224690}" destId="{F3BEF050-A644-41DD-8CE5-08EE9D6A542B}" srcOrd="2" destOrd="0" presId="urn:microsoft.com/office/officeart/2018/2/layout/IconVerticalSolidList"/>
    <dgm:cxn modelId="{D4A5BFA5-E69F-42C1-88F1-D6A532F8D5D6}" type="presParOf" srcId="{F6117D89-2ADE-493A-8BB6-BB6C17224690}" destId="{94E47B17-B0B6-4962-AA32-7D683D1B2CF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E710DBD-337E-4A7A-BE78-97EA49B8D3CE}"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698D197-5186-4B3D-9353-CA12FDD78C08}">
      <dgm:prSet/>
      <dgm:spPr/>
      <dgm:t>
        <a:bodyPr/>
        <a:lstStyle/>
        <a:p>
          <a:r>
            <a:rPr lang="en-US"/>
            <a:t>Think about what is needed.</a:t>
          </a:r>
        </a:p>
      </dgm:t>
    </dgm:pt>
    <dgm:pt modelId="{E8294FA1-94D8-4E47-9F8A-CD2B721D5914}" type="parTrans" cxnId="{077B790A-C759-4628-B260-8D9C77B779B5}">
      <dgm:prSet/>
      <dgm:spPr/>
      <dgm:t>
        <a:bodyPr/>
        <a:lstStyle/>
        <a:p>
          <a:endParaRPr lang="en-US"/>
        </a:p>
      </dgm:t>
    </dgm:pt>
    <dgm:pt modelId="{289CB2D9-04C6-47A0-B795-AD3024C19056}" type="sibTrans" cxnId="{077B790A-C759-4628-B260-8D9C77B779B5}">
      <dgm:prSet/>
      <dgm:spPr/>
      <dgm:t>
        <a:bodyPr/>
        <a:lstStyle/>
        <a:p>
          <a:endParaRPr lang="en-US"/>
        </a:p>
      </dgm:t>
    </dgm:pt>
    <dgm:pt modelId="{DA9C2C61-065C-4C9F-887F-67AA94B88406}">
      <dgm:prSet/>
      <dgm:spPr/>
      <dgm:t>
        <a:bodyPr/>
        <a:lstStyle/>
        <a:p>
          <a:r>
            <a:rPr lang="en-US"/>
            <a:t>Think about why it is needed.</a:t>
          </a:r>
        </a:p>
      </dgm:t>
    </dgm:pt>
    <dgm:pt modelId="{8114B068-8769-4929-B7CA-9E2004E5E034}" type="parTrans" cxnId="{ECAFE06E-C097-4B55-A641-6677F48747F4}">
      <dgm:prSet/>
      <dgm:spPr/>
      <dgm:t>
        <a:bodyPr/>
        <a:lstStyle/>
        <a:p>
          <a:endParaRPr lang="en-US"/>
        </a:p>
      </dgm:t>
    </dgm:pt>
    <dgm:pt modelId="{81188360-4542-46AD-8DE1-5213566862C2}" type="sibTrans" cxnId="{ECAFE06E-C097-4B55-A641-6677F48747F4}">
      <dgm:prSet/>
      <dgm:spPr/>
      <dgm:t>
        <a:bodyPr/>
        <a:lstStyle/>
        <a:p>
          <a:endParaRPr lang="en-US"/>
        </a:p>
      </dgm:t>
    </dgm:pt>
    <dgm:pt modelId="{DAE3FDD6-C180-4E6D-B7B6-AFFD914A9342}">
      <dgm:prSet/>
      <dgm:spPr/>
      <dgm:t>
        <a:bodyPr/>
        <a:lstStyle/>
        <a:p>
          <a:r>
            <a:rPr lang="en-US"/>
            <a:t>Think about the importance of this network device based on the scenario.</a:t>
          </a:r>
        </a:p>
      </dgm:t>
    </dgm:pt>
    <dgm:pt modelId="{46D82733-5245-4FDE-84CC-6006B4408844}" type="parTrans" cxnId="{101A73BE-604F-4819-8578-9F173AE565F9}">
      <dgm:prSet/>
      <dgm:spPr/>
      <dgm:t>
        <a:bodyPr/>
        <a:lstStyle/>
        <a:p>
          <a:endParaRPr lang="en-US"/>
        </a:p>
      </dgm:t>
    </dgm:pt>
    <dgm:pt modelId="{1A26E6BE-7060-4F4D-B95F-E949C3B81BED}" type="sibTrans" cxnId="{101A73BE-604F-4819-8578-9F173AE565F9}">
      <dgm:prSet/>
      <dgm:spPr/>
      <dgm:t>
        <a:bodyPr/>
        <a:lstStyle/>
        <a:p>
          <a:endParaRPr lang="en-US"/>
        </a:p>
      </dgm:t>
    </dgm:pt>
    <dgm:pt modelId="{A4F21EBB-B098-4659-88A5-6EBA798BD5D2}">
      <dgm:prSet/>
      <dgm:spPr/>
      <dgm:t>
        <a:bodyPr/>
        <a:lstStyle/>
        <a:p>
          <a:r>
            <a:rPr lang="en-US"/>
            <a:t>Stick to a simple system: low, medium and high.</a:t>
          </a:r>
        </a:p>
      </dgm:t>
    </dgm:pt>
    <dgm:pt modelId="{8503D31A-F47C-4C92-85E5-FC8F60F2FEB7}" type="parTrans" cxnId="{B62ECF14-1BC4-44DE-9A16-EF4313BC03B8}">
      <dgm:prSet/>
      <dgm:spPr/>
      <dgm:t>
        <a:bodyPr/>
        <a:lstStyle/>
        <a:p>
          <a:endParaRPr lang="en-US"/>
        </a:p>
      </dgm:t>
    </dgm:pt>
    <dgm:pt modelId="{5F8B1DD6-BDA3-40B1-A3DF-6C61BB933F77}" type="sibTrans" cxnId="{B62ECF14-1BC4-44DE-9A16-EF4313BC03B8}">
      <dgm:prSet/>
      <dgm:spPr/>
      <dgm:t>
        <a:bodyPr/>
        <a:lstStyle/>
        <a:p>
          <a:endParaRPr lang="en-US"/>
        </a:p>
      </dgm:t>
    </dgm:pt>
    <dgm:pt modelId="{25D3222B-EB02-446B-B810-2860557A7DC0}">
      <dgm:prSet/>
      <dgm:spPr/>
      <dgm:t>
        <a:bodyPr/>
        <a:lstStyle/>
        <a:p>
          <a:r>
            <a:rPr lang="en-US"/>
            <a:t>Explain why that priority level: why is low, medium or high?</a:t>
          </a:r>
        </a:p>
      </dgm:t>
    </dgm:pt>
    <dgm:pt modelId="{FC6289C2-75F2-48DE-841A-3C9327EC6655}" type="parTrans" cxnId="{1C0ECDAB-AE42-4B34-A840-979EB9B5EFBB}">
      <dgm:prSet/>
      <dgm:spPr/>
      <dgm:t>
        <a:bodyPr/>
        <a:lstStyle/>
        <a:p>
          <a:endParaRPr lang="en-US"/>
        </a:p>
      </dgm:t>
    </dgm:pt>
    <dgm:pt modelId="{66F4BDDC-C568-40D3-B1F6-5F3BBAD61467}" type="sibTrans" cxnId="{1C0ECDAB-AE42-4B34-A840-979EB9B5EFBB}">
      <dgm:prSet/>
      <dgm:spPr/>
      <dgm:t>
        <a:bodyPr/>
        <a:lstStyle/>
        <a:p>
          <a:endParaRPr lang="en-US"/>
        </a:p>
      </dgm:t>
    </dgm:pt>
    <dgm:pt modelId="{C06CAF3B-9517-4A28-992F-F6B98F0B601F}" type="pres">
      <dgm:prSet presAssocID="{BE710DBD-337E-4A7A-BE78-97EA49B8D3CE}" presName="root" presStyleCnt="0">
        <dgm:presLayoutVars>
          <dgm:dir/>
          <dgm:resizeHandles val="exact"/>
        </dgm:presLayoutVars>
      </dgm:prSet>
      <dgm:spPr/>
    </dgm:pt>
    <dgm:pt modelId="{C6C4BBDC-2F06-4EC4-BCAE-3C510DA0532C}" type="pres">
      <dgm:prSet presAssocID="{2698D197-5186-4B3D-9353-CA12FDD78C08}" presName="compNode" presStyleCnt="0"/>
      <dgm:spPr/>
    </dgm:pt>
    <dgm:pt modelId="{61E5856B-E2E4-4B2B-BA0F-5E50DD38C3E8}" type="pres">
      <dgm:prSet presAssocID="{2698D197-5186-4B3D-9353-CA12FDD78C08}" presName="bgRect" presStyleLbl="bgShp" presStyleIdx="0" presStyleCnt="5"/>
      <dgm:spPr/>
    </dgm:pt>
    <dgm:pt modelId="{4CCC614E-AB60-463F-B89A-8452F029DABC}" type="pres">
      <dgm:prSet presAssocID="{2698D197-5186-4B3D-9353-CA12FDD78C08}"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erson with Idea"/>
        </a:ext>
      </dgm:extLst>
    </dgm:pt>
    <dgm:pt modelId="{3BAA5568-80B5-4E92-817B-A9D446D05C09}" type="pres">
      <dgm:prSet presAssocID="{2698D197-5186-4B3D-9353-CA12FDD78C08}" presName="spaceRect" presStyleCnt="0"/>
      <dgm:spPr/>
    </dgm:pt>
    <dgm:pt modelId="{E0DFED79-70D2-4713-8C07-F99836BF6AD0}" type="pres">
      <dgm:prSet presAssocID="{2698D197-5186-4B3D-9353-CA12FDD78C08}" presName="parTx" presStyleLbl="revTx" presStyleIdx="0" presStyleCnt="5">
        <dgm:presLayoutVars>
          <dgm:chMax val="0"/>
          <dgm:chPref val="0"/>
        </dgm:presLayoutVars>
      </dgm:prSet>
      <dgm:spPr/>
    </dgm:pt>
    <dgm:pt modelId="{58983CF9-CFD4-4654-BE45-252ABF380953}" type="pres">
      <dgm:prSet presAssocID="{289CB2D9-04C6-47A0-B795-AD3024C19056}" presName="sibTrans" presStyleCnt="0"/>
      <dgm:spPr/>
    </dgm:pt>
    <dgm:pt modelId="{EFCA62D7-7D08-48A1-A740-6DA55B55F751}" type="pres">
      <dgm:prSet presAssocID="{DA9C2C61-065C-4C9F-887F-67AA94B88406}" presName="compNode" presStyleCnt="0"/>
      <dgm:spPr/>
    </dgm:pt>
    <dgm:pt modelId="{A34B9E7A-61AC-40F3-936D-507DDD7D390A}" type="pres">
      <dgm:prSet presAssocID="{DA9C2C61-065C-4C9F-887F-67AA94B88406}" presName="bgRect" presStyleLbl="bgShp" presStyleIdx="1" presStyleCnt="5"/>
      <dgm:spPr/>
    </dgm:pt>
    <dgm:pt modelId="{1826EAAF-E239-4AEF-8EC5-84D87CABE6FB}" type="pres">
      <dgm:prSet presAssocID="{DA9C2C61-065C-4C9F-887F-67AA94B88406}"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Question mark"/>
        </a:ext>
      </dgm:extLst>
    </dgm:pt>
    <dgm:pt modelId="{1856B474-0D14-47DC-8066-E1B57E04F0B1}" type="pres">
      <dgm:prSet presAssocID="{DA9C2C61-065C-4C9F-887F-67AA94B88406}" presName="spaceRect" presStyleCnt="0"/>
      <dgm:spPr/>
    </dgm:pt>
    <dgm:pt modelId="{EB4460A0-EBB0-45AA-A428-42FE8BB69EB2}" type="pres">
      <dgm:prSet presAssocID="{DA9C2C61-065C-4C9F-887F-67AA94B88406}" presName="parTx" presStyleLbl="revTx" presStyleIdx="1" presStyleCnt="5">
        <dgm:presLayoutVars>
          <dgm:chMax val="0"/>
          <dgm:chPref val="0"/>
        </dgm:presLayoutVars>
      </dgm:prSet>
      <dgm:spPr/>
    </dgm:pt>
    <dgm:pt modelId="{3BEAA33D-CB3A-4280-8C3C-08FFC5507226}" type="pres">
      <dgm:prSet presAssocID="{81188360-4542-46AD-8DE1-5213566862C2}" presName="sibTrans" presStyleCnt="0"/>
      <dgm:spPr/>
    </dgm:pt>
    <dgm:pt modelId="{9E73BFD4-D37E-41CC-A3B3-2359FD65AFA3}" type="pres">
      <dgm:prSet presAssocID="{DAE3FDD6-C180-4E6D-B7B6-AFFD914A9342}" presName="compNode" presStyleCnt="0"/>
      <dgm:spPr/>
    </dgm:pt>
    <dgm:pt modelId="{105DBD0E-C766-4457-8848-9F34B816E833}" type="pres">
      <dgm:prSet presAssocID="{DAE3FDD6-C180-4E6D-B7B6-AFFD914A9342}" presName="bgRect" presStyleLbl="bgShp" presStyleIdx="2" presStyleCnt="5"/>
      <dgm:spPr/>
    </dgm:pt>
    <dgm:pt modelId="{A8F15311-A87A-459A-82AC-8E39D33668D9}" type="pres">
      <dgm:prSet presAssocID="{DAE3FDD6-C180-4E6D-B7B6-AFFD914A934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isconnected"/>
        </a:ext>
      </dgm:extLst>
    </dgm:pt>
    <dgm:pt modelId="{FA3CA984-809F-4758-9EF0-18548485BADD}" type="pres">
      <dgm:prSet presAssocID="{DAE3FDD6-C180-4E6D-B7B6-AFFD914A9342}" presName="spaceRect" presStyleCnt="0"/>
      <dgm:spPr/>
    </dgm:pt>
    <dgm:pt modelId="{64BB5BA8-CD92-4B5C-8BD6-448E38F235A9}" type="pres">
      <dgm:prSet presAssocID="{DAE3FDD6-C180-4E6D-B7B6-AFFD914A9342}" presName="parTx" presStyleLbl="revTx" presStyleIdx="2" presStyleCnt="5">
        <dgm:presLayoutVars>
          <dgm:chMax val="0"/>
          <dgm:chPref val="0"/>
        </dgm:presLayoutVars>
      </dgm:prSet>
      <dgm:spPr/>
    </dgm:pt>
    <dgm:pt modelId="{1FAA3C82-9C79-450E-9B85-BEF5280DEDA0}" type="pres">
      <dgm:prSet presAssocID="{1A26E6BE-7060-4F4D-B95F-E949C3B81BED}" presName="sibTrans" presStyleCnt="0"/>
      <dgm:spPr/>
    </dgm:pt>
    <dgm:pt modelId="{87525048-1709-42C5-A558-508C4F6F1B92}" type="pres">
      <dgm:prSet presAssocID="{A4F21EBB-B098-4659-88A5-6EBA798BD5D2}" presName="compNode" presStyleCnt="0"/>
      <dgm:spPr/>
    </dgm:pt>
    <dgm:pt modelId="{E4837749-4B16-4AE8-AE95-E48F074AFB86}" type="pres">
      <dgm:prSet presAssocID="{A4F21EBB-B098-4659-88A5-6EBA798BD5D2}" presName="bgRect" presStyleLbl="bgShp" presStyleIdx="3" presStyleCnt="5"/>
      <dgm:spPr/>
    </dgm:pt>
    <dgm:pt modelId="{148D493E-280A-415E-8189-90FD0EFC0E9E}" type="pres">
      <dgm:prSet presAssocID="{A4F21EBB-B098-4659-88A5-6EBA798BD5D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Eye dropper"/>
        </a:ext>
      </dgm:extLst>
    </dgm:pt>
    <dgm:pt modelId="{F296B122-7A19-4DB9-B4C3-5C45F5A72A3C}" type="pres">
      <dgm:prSet presAssocID="{A4F21EBB-B098-4659-88A5-6EBA798BD5D2}" presName="spaceRect" presStyleCnt="0"/>
      <dgm:spPr/>
    </dgm:pt>
    <dgm:pt modelId="{65CE69D3-38C5-48E2-97C0-22C16953D174}" type="pres">
      <dgm:prSet presAssocID="{A4F21EBB-B098-4659-88A5-6EBA798BD5D2}" presName="parTx" presStyleLbl="revTx" presStyleIdx="3" presStyleCnt="5">
        <dgm:presLayoutVars>
          <dgm:chMax val="0"/>
          <dgm:chPref val="0"/>
        </dgm:presLayoutVars>
      </dgm:prSet>
      <dgm:spPr/>
    </dgm:pt>
    <dgm:pt modelId="{8551480B-89AE-4738-AE65-49AE14A1DFDA}" type="pres">
      <dgm:prSet presAssocID="{5F8B1DD6-BDA3-40B1-A3DF-6C61BB933F77}" presName="sibTrans" presStyleCnt="0"/>
      <dgm:spPr/>
    </dgm:pt>
    <dgm:pt modelId="{CB7A158A-A5A9-4E30-9DE6-90096045D51A}" type="pres">
      <dgm:prSet presAssocID="{25D3222B-EB02-446B-B810-2860557A7DC0}" presName="compNode" presStyleCnt="0"/>
      <dgm:spPr/>
    </dgm:pt>
    <dgm:pt modelId="{16E10BF8-0837-41F0-9833-2A7DBDDB75F3}" type="pres">
      <dgm:prSet presAssocID="{25D3222B-EB02-446B-B810-2860557A7DC0}" presName="bgRect" presStyleLbl="bgShp" presStyleIdx="4" presStyleCnt="5"/>
      <dgm:spPr/>
    </dgm:pt>
    <dgm:pt modelId="{876A9CE9-1F77-40BB-A357-CFAF77915340}" type="pres">
      <dgm:prSet presAssocID="{25D3222B-EB02-446B-B810-2860557A7DC0}"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A56AB4BA-1710-4C3C-9CE0-87582E2F327A}" type="pres">
      <dgm:prSet presAssocID="{25D3222B-EB02-446B-B810-2860557A7DC0}" presName="spaceRect" presStyleCnt="0"/>
      <dgm:spPr/>
    </dgm:pt>
    <dgm:pt modelId="{4465A4DD-259E-412A-BFAA-C664E4EC43E5}" type="pres">
      <dgm:prSet presAssocID="{25D3222B-EB02-446B-B810-2860557A7DC0}" presName="parTx" presStyleLbl="revTx" presStyleIdx="4" presStyleCnt="5">
        <dgm:presLayoutVars>
          <dgm:chMax val="0"/>
          <dgm:chPref val="0"/>
        </dgm:presLayoutVars>
      </dgm:prSet>
      <dgm:spPr/>
    </dgm:pt>
  </dgm:ptLst>
  <dgm:cxnLst>
    <dgm:cxn modelId="{077B790A-C759-4628-B260-8D9C77B779B5}" srcId="{BE710DBD-337E-4A7A-BE78-97EA49B8D3CE}" destId="{2698D197-5186-4B3D-9353-CA12FDD78C08}" srcOrd="0" destOrd="0" parTransId="{E8294FA1-94D8-4E47-9F8A-CD2B721D5914}" sibTransId="{289CB2D9-04C6-47A0-B795-AD3024C19056}"/>
    <dgm:cxn modelId="{48630D0C-3899-473C-B24E-2E73A59C29D4}" type="presOf" srcId="{A4F21EBB-B098-4659-88A5-6EBA798BD5D2}" destId="{65CE69D3-38C5-48E2-97C0-22C16953D174}" srcOrd="0" destOrd="0" presId="urn:microsoft.com/office/officeart/2018/2/layout/IconVerticalSolidList"/>
    <dgm:cxn modelId="{B62ECF14-1BC4-44DE-9A16-EF4313BC03B8}" srcId="{BE710DBD-337E-4A7A-BE78-97EA49B8D3CE}" destId="{A4F21EBB-B098-4659-88A5-6EBA798BD5D2}" srcOrd="3" destOrd="0" parTransId="{8503D31A-F47C-4C92-85E5-FC8F60F2FEB7}" sibTransId="{5F8B1DD6-BDA3-40B1-A3DF-6C61BB933F77}"/>
    <dgm:cxn modelId="{E983A91D-93E2-4279-8261-91178B2A48F4}" type="presOf" srcId="{BE710DBD-337E-4A7A-BE78-97EA49B8D3CE}" destId="{C06CAF3B-9517-4A28-992F-F6B98F0B601F}" srcOrd="0" destOrd="0" presId="urn:microsoft.com/office/officeart/2018/2/layout/IconVerticalSolidList"/>
    <dgm:cxn modelId="{212F0C23-1FC4-48D6-B1F7-0BB0C777A549}" type="presOf" srcId="{DA9C2C61-065C-4C9F-887F-67AA94B88406}" destId="{EB4460A0-EBB0-45AA-A428-42FE8BB69EB2}" srcOrd="0" destOrd="0" presId="urn:microsoft.com/office/officeart/2018/2/layout/IconVerticalSolidList"/>
    <dgm:cxn modelId="{86730E3B-E1D7-4027-9C6F-616C17C5C6E9}" type="presOf" srcId="{25D3222B-EB02-446B-B810-2860557A7DC0}" destId="{4465A4DD-259E-412A-BFAA-C664E4EC43E5}" srcOrd="0" destOrd="0" presId="urn:microsoft.com/office/officeart/2018/2/layout/IconVerticalSolidList"/>
    <dgm:cxn modelId="{06CEE95E-6DFA-42A0-AE1F-EAD0C8764725}" type="presOf" srcId="{DAE3FDD6-C180-4E6D-B7B6-AFFD914A9342}" destId="{64BB5BA8-CD92-4B5C-8BD6-448E38F235A9}" srcOrd="0" destOrd="0" presId="urn:microsoft.com/office/officeart/2018/2/layout/IconVerticalSolidList"/>
    <dgm:cxn modelId="{ECAFE06E-C097-4B55-A641-6677F48747F4}" srcId="{BE710DBD-337E-4A7A-BE78-97EA49B8D3CE}" destId="{DA9C2C61-065C-4C9F-887F-67AA94B88406}" srcOrd="1" destOrd="0" parTransId="{8114B068-8769-4929-B7CA-9E2004E5E034}" sibTransId="{81188360-4542-46AD-8DE1-5213566862C2}"/>
    <dgm:cxn modelId="{1624B38C-4903-4261-B9AC-4A8C6D30432B}" type="presOf" srcId="{2698D197-5186-4B3D-9353-CA12FDD78C08}" destId="{E0DFED79-70D2-4713-8C07-F99836BF6AD0}" srcOrd="0" destOrd="0" presId="urn:microsoft.com/office/officeart/2018/2/layout/IconVerticalSolidList"/>
    <dgm:cxn modelId="{1C0ECDAB-AE42-4B34-A840-979EB9B5EFBB}" srcId="{BE710DBD-337E-4A7A-BE78-97EA49B8D3CE}" destId="{25D3222B-EB02-446B-B810-2860557A7DC0}" srcOrd="4" destOrd="0" parTransId="{FC6289C2-75F2-48DE-841A-3C9327EC6655}" sibTransId="{66F4BDDC-C568-40D3-B1F6-5F3BBAD61467}"/>
    <dgm:cxn modelId="{101A73BE-604F-4819-8578-9F173AE565F9}" srcId="{BE710DBD-337E-4A7A-BE78-97EA49B8D3CE}" destId="{DAE3FDD6-C180-4E6D-B7B6-AFFD914A9342}" srcOrd="2" destOrd="0" parTransId="{46D82733-5245-4FDE-84CC-6006B4408844}" sibTransId="{1A26E6BE-7060-4F4D-B95F-E949C3B81BED}"/>
    <dgm:cxn modelId="{DA484B83-BBC7-496F-AA3E-F0CF7939CE3D}" type="presParOf" srcId="{C06CAF3B-9517-4A28-992F-F6B98F0B601F}" destId="{C6C4BBDC-2F06-4EC4-BCAE-3C510DA0532C}" srcOrd="0" destOrd="0" presId="urn:microsoft.com/office/officeart/2018/2/layout/IconVerticalSolidList"/>
    <dgm:cxn modelId="{200B9C4F-AFFE-492B-95C8-ABC5E4734782}" type="presParOf" srcId="{C6C4BBDC-2F06-4EC4-BCAE-3C510DA0532C}" destId="{61E5856B-E2E4-4B2B-BA0F-5E50DD38C3E8}" srcOrd="0" destOrd="0" presId="urn:microsoft.com/office/officeart/2018/2/layout/IconVerticalSolidList"/>
    <dgm:cxn modelId="{EB0BBF80-674F-4136-86B5-3F27D503140B}" type="presParOf" srcId="{C6C4BBDC-2F06-4EC4-BCAE-3C510DA0532C}" destId="{4CCC614E-AB60-463F-B89A-8452F029DABC}" srcOrd="1" destOrd="0" presId="urn:microsoft.com/office/officeart/2018/2/layout/IconVerticalSolidList"/>
    <dgm:cxn modelId="{FAF8B71B-24A2-4240-B3DB-2DBC17F17158}" type="presParOf" srcId="{C6C4BBDC-2F06-4EC4-BCAE-3C510DA0532C}" destId="{3BAA5568-80B5-4E92-817B-A9D446D05C09}" srcOrd="2" destOrd="0" presId="urn:microsoft.com/office/officeart/2018/2/layout/IconVerticalSolidList"/>
    <dgm:cxn modelId="{AD5B1B25-427D-4D1A-AEEA-F470D2769D2F}" type="presParOf" srcId="{C6C4BBDC-2F06-4EC4-BCAE-3C510DA0532C}" destId="{E0DFED79-70D2-4713-8C07-F99836BF6AD0}" srcOrd="3" destOrd="0" presId="urn:microsoft.com/office/officeart/2018/2/layout/IconVerticalSolidList"/>
    <dgm:cxn modelId="{E409E5BF-6633-41CA-A656-2C8EC1497493}" type="presParOf" srcId="{C06CAF3B-9517-4A28-992F-F6B98F0B601F}" destId="{58983CF9-CFD4-4654-BE45-252ABF380953}" srcOrd="1" destOrd="0" presId="urn:microsoft.com/office/officeart/2018/2/layout/IconVerticalSolidList"/>
    <dgm:cxn modelId="{F7D9854F-D532-4853-903C-35BBF0ACBD6E}" type="presParOf" srcId="{C06CAF3B-9517-4A28-992F-F6B98F0B601F}" destId="{EFCA62D7-7D08-48A1-A740-6DA55B55F751}" srcOrd="2" destOrd="0" presId="urn:microsoft.com/office/officeart/2018/2/layout/IconVerticalSolidList"/>
    <dgm:cxn modelId="{B0871F21-5975-45CD-9EC4-E1B43FBEB953}" type="presParOf" srcId="{EFCA62D7-7D08-48A1-A740-6DA55B55F751}" destId="{A34B9E7A-61AC-40F3-936D-507DDD7D390A}" srcOrd="0" destOrd="0" presId="urn:microsoft.com/office/officeart/2018/2/layout/IconVerticalSolidList"/>
    <dgm:cxn modelId="{756A1AE4-2856-4797-849F-ACB66459F4CF}" type="presParOf" srcId="{EFCA62D7-7D08-48A1-A740-6DA55B55F751}" destId="{1826EAAF-E239-4AEF-8EC5-84D87CABE6FB}" srcOrd="1" destOrd="0" presId="urn:microsoft.com/office/officeart/2018/2/layout/IconVerticalSolidList"/>
    <dgm:cxn modelId="{3ACD24E7-5BFD-4B4F-B40A-3665A6B027C1}" type="presParOf" srcId="{EFCA62D7-7D08-48A1-A740-6DA55B55F751}" destId="{1856B474-0D14-47DC-8066-E1B57E04F0B1}" srcOrd="2" destOrd="0" presId="urn:microsoft.com/office/officeart/2018/2/layout/IconVerticalSolidList"/>
    <dgm:cxn modelId="{EED50642-862A-459C-A8C2-07465EF3B1CC}" type="presParOf" srcId="{EFCA62D7-7D08-48A1-A740-6DA55B55F751}" destId="{EB4460A0-EBB0-45AA-A428-42FE8BB69EB2}" srcOrd="3" destOrd="0" presId="urn:microsoft.com/office/officeart/2018/2/layout/IconVerticalSolidList"/>
    <dgm:cxn modelId="{929A02D9-6FFD-4123-970D-358B4A7D691B}" type="presParOf" srcId="{C06CAF3B-9517-4A28-992F-F6B98F0B601F}" destId="{3BEAA33D-CB3A-4280-8C3C-08FFC5507226}" srcOrd="3" destOrd="0" presId="urn:microsoft.com/office/officeart/2018/2/layout/IconVerticalSolidList"/>
    <dgm:cxn modelId="{8916B142-3A6D-4923-A2D6-A35322D1329E}" type="presParOf" srcId="{C06CAF3B-9517-4A28-992F-F6B98F0B601F}" destId="{9E73BFD4-D37E-41CC-A3B3-2359FD65AFA3}" srcOrd="4" destOrd="0" presId="urn:microsoft.com/office/officeart/2018/2/layout/IconVerticalSolidList"/>
    <dgm:cxn modelId="{1F7E581E-53B6-45CA-AA72-8AD5BE5B2C51}" type="presParOf" srcId="{9E73BFD4-D37E-41CC-A3B3-2359FD65AFA3}" destId="{105DBD0E-C766-4457-8848-9F34B816E833}" srcOrd="0" destOrd="0" presId="urn:microsoft.com/office/officeart/2018/2/layout/IconVerticalSolidList"/>
    <dgm:cxn modelId="{499AA260-D5CE-4154-A471-BFEFD07A9F53}" type="presParOf" srcId="{9E73BFD4-D37E-41CC-A3B3-2359FD65AFA3}" destId="{A8F15311-A87A-459A-82AC-8E39D33668D9}" srcOrd="1" destOrd="0" presId="urn:microsoft.com/office/officeart/2018/2/layout/IconVerticalSolidList"/>
    <dgm:cxn modelId="{66544570-3F5C-4900-BFC6-164089F77154}" type="presParOf" srcId="{9E73BFD4-D37E-41CC-A3B3-2359FD65AFA3}" destId="{FA3CA984-809F-4758-9EF0-18548485BADD}" srcOrd="2" destOrd="0" presId="urn:microsoft.com/office/officeart/2018/2/layout/IconVerticalSolidList"/>
    <dgm:cxn modelId="{D86ED350-E378-4298-863E-5FB8441C2AEB}" type="presParOf" srcId="{9E73BFD4-D37E-41CC-A3B3-2359FD65AFA3}" destId="{64BB5BA8-CD92-4B5C-8BD6-448E38F235A9}" srcOrd="3" destOrd="0" presId="urn:microsoft.com/office/officeart/2018/2/layout/IconVerticalSolidList"/>
    <dgm:cxn modelId="{71945A80-F056-4561-B52D-7BCB80FCB126}" type="presParOf" srcId="{C06CAF3B-9517-4A28-992F-F6B98F0B601F}" destId="{1FAA3C82-9C79-450E-9B85-BEF5280DEDA0}" srcOrd="5" destOrd="0" presId="urn:microsoft.com/office/officeart/2018/2/layout/IconVerticalSolidList"/>
    <dgm:cxn modelId="{AC2E884D-A1CE-414E-9695-DB547F04524B}" type="presParOf" srcId="{C06CAF3B-9517-4A28-992F-F6B98F0B601F}" destId="{87525048-1709-42C5-A558-508C4F6F1B92}" srcOrd="6" destOrd="0" presId="urn:microsoft.com/office/officeart/2018/2/layout/IconVerticalSolidList"/>
    <dgm:cxn modelId="{F62C17E4-8C1D-42EF-8596-EC3367838AFF}" type="presParOf" srcId="{87525048-1709-42C5-A558-508C4F6F1B92}" destId="{E4837749-4B16-4AE8-AE95-E48F074AFB86}" srcOrd="0" destOrd="0" presId="urn:microsoft.com/office/officeart/2018/2/layout/IconVerticalSolidList"/>
    <dgm:cxn modelId="{699C3D57-5D34-43AA-93F1-E393696D610D}" type="presParOf" srcId="{87525048-1709-42C5-A558-508C4F6F1B92}" destId="{148D493E-280A-415E-8189-90FD0EFC0E9E}" srcOrd="1" destOrd="0" presId="urn:microsoft.com/office/officeart/2018/2/layout/IconVerticalSolidList"/>
    <dgm:cxn modelId="{E39ECA6E-72E9-48E7-9A8E-2495F493B56A}" type="presParOf" srcId="{87525048-1709-42C5-A558-508C4F6F1B92}" destId="{F296B122-7A19-4DB9-B4C3-5C45F5A72A3C}" srcOrd="2" destOrd="0" presId="urn:microsoft.com/office/officeart/2018/2/layout/IconVerticalSolidList"/>
    <dgm:cxn modelId="{87B20D17-6A70-43CE-9E03-1DD709D41210}" type="presParOf" srcId="{87525048-1709-42C5-A558-508C4F6F1B92}" destId="{65CE69D3-38C5-48E2-97C0-22C16953D174}" srcOrd="3" destOrd="0" presId="urn:microsoft.com/office/officeart/2018/2/layout/IconVerticalSolidList"/>
    <dgm:cxn modelId="{4F506ECF-E4C9-4B10-ACFC-A7363F29106B}" type="presParOf" srcId="{C06CAF3B-9517-4A28-992F-F6B98F0B601F}" destId="{8551480B-89AE-4738-AE65-49AE14A1DFDA}" srcOrd="7" destOrd="0" presId="urn:microsoft.com/office/officeart/2018/2/layout/IconVerticalSolidList"/>
    <dgm:cxn modelId="{16A0BD16-C429-4439-B53D-78D3D1937DEB}" type="presParOf" srcId="{C06CAF3B-9517-4A28-992F-F6B98F0B601F}" destId="{CB7A158A-A5A9-4E30-9DE6-90096045D51A}" srcOrd="8" destOrd="0" presId="urn:microsoft.com/office/officeart/2018/2/layout/IconVerticalSolidList"/>
    <dgm:cxn modelId="{C569B610-7CC9-46C4-84B6-04115F3F1AFB}" type="presParOf" srcId="{CB7A158A-A5A9-4E30-9DE6-90096045D51A}" destId="{16E10BF8-0837-41F0-9833-2A7DBDDB75F3}" srcOrd="0" destOrd="0" presId="urn:microsoft.com/office/officeart/2018/2/layout/IconVerticalSolidList"/>
    <dgm:cxn modelId="{2AA4D927-5E23-4616-94DB-90ED87045196}" type="presParOf" srcId="{CB7A158A-A5A9-4E30-9DE6-90096045D51A}" destId="{876A9CE9-1F77-40BB-A357-CFAF77915340}" srcOrd="1" destOrd="0" presId="urn:microsoft.com/office/officeart/2018/2/layout/IconVerticalSolidList"/>
    <dgm:cxn modelId="{091C8BB7-859B-42CD-9882-676B9D922C78}" type="presParOf" srcId="{CB7A158A-A5A9-4E30-9DE6-90096045D51A}" destId="{A56AB4BA-1710-4C3C-9CE0-87582E2F327A}" srcOrd="2" destOrd="0" presId="urn:microsoft.com/office/officeart/2018/2/layout/IconVerticalSolidList"/>
    <dgm:cxn modelId="{3F7FD60F-4940-4929-BD67-B346DCA85D3E}" type="presParOf" srcId="{CB7A158A-A5A9-4E30-9DE6-90096045D51A}" destId="{4465A4DD-259E-412A-BFAA-C664E4EC43E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B16773A-52B6-4A0A-B255-7C2CAB3E0138}"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619BDB7C-1695-4290-B5A0-AFA6B4BB0F22}">
      <dgm:prSet/>
      <dgm:spPr/>
      <dgm:t>
        <a:bodyPr/>
        <a:lstStyle/>
        <a:p>
          <a:pPr>
            <a:lnSpc>
              <a:spcPct val="100000"/>
            </a:lnSpc>
          </a:pPr>
          <a:r>
            <a:rPr lang="en-US"/>
            <a:t>Those are the main areas in which IT services are needed.</a:t>
          </a:r>
        </a:p>
      </dgm:t>
    </dgm:pt>
    <dgm:pt modelId="{864CFB0A-CE13-4489-9554-4ED4089E5BE8}" type="parTrans" cxnId="{721EE860-6BDD-4C79-ADC7-700C2289BBE6}">
      <dgm:prSet/>
      <dgm:spPr/>
      <dgm:t>
        <a:bodyPr/>
        <a:lstStyle/>
        <a:p>
          <a:endParaRPr lang="en-US"/>
        </a:p>
      </dgm:t>
    </dgm:pt>
    <dgm:pt modelId="{CEF88728-BAA7-45DC-87CE-F512D8C102EC}" type="sibTrans" cxnId="{721EE860-6BDD-4C79-ADC7-700C2289BBE6}">
      <dgm:prSet/>
      <dgm:spPr/>
      <dgm:t>
        <a:bodyPr/>
        <a:lstStyle/>
        <a:p>
          <a:endParaRPr lang="en-US"/>
        </a:p>
      </dgm:t>
    </dgm:pt>
    <dgm:pt modelId="{3E3A4566-A28F-441E-A5FB-D59E65FDD977}">
      <dgm:prSet/>
      <dgm:spPr/>
      <dgm:t>
        <a:bodyPr/>
        <a:lstStyle/>
        <a:p>
          <a:pPr>
            <a:lnSpc>
              <a:spcPct val="100000"/>
            </a:lnSpc>
          </a:pPr>
          <a:r>
            <a:rPr lang="en-US"/>
            <a:t>Nine is way too much to focus on for the exam.</a:t>
          </a:r>
        </a:p>
      </dgm:t>
    </dgm:pt>
    <dgm:pt modelId="{C4AE34D3-A7D7-470F-977D-AF50BD3A04E8}" type="parTrans" cxnId="{236F001A-A190-412F-BC68-546E5EC14E67}">
      <dgm:prSet/>
      <dgm:spPr/>
      <dgm:t>
        <a:bodyPr/>
        <a:lstStyle/>
        <a:p>
          <a:endParaRPr lang="en-US"/>
        </a:p>
      </dgm:t>
    </dgm:pt>
    <dgm:pt modelId="{99CE5E81-CBD9-4ABC-9887-9AD45263C4B7}" type="sibTrans" cxnId="{236F001A-A190-412F-BC68-546E5EC14E67}">
      <dgm:prSet/>
      <dgm:spPr/>
      <dgm:t>
        <a:bodyPr/>
        <a:lstStyle/>
        <a:p>
          <a:endParaRPr lang="en-US"/>
        </a:p>
      </dgm:t>
    </dgm:pt>
    <dgm:pt modelId="{5ACC26C2-25AF-498F-9576-C29E858C4383}">
      <dgm:prSet/>
      <dgm:spPr/>
      <dgm:t>
        <a:bodyPr/>
        <a:lstStyle/>
        <a:p>
          <a:pPr>
            <a:lnSpc>
              <a:spcPct val="100000"/>
            </a:lnSpc>
          </a:pPr>
          <a:r>
            <a:rPr lang="en-US"/>
            <a:t>Pick out the relevant ones for your scenario.</a:t>
          </a:r>
        </a:p>
      </dgm:t>
    </dgm:pt>
    <dgm:pt modelId="{D2233589-BCEC-407C-8400-99A9ECC19225}" type="parTrans" cxnId="{B6E20B9A-8C97-4216-9748-732D28F88FAA}">
      <dgm:prSet/>
      <dgm:spPr/>
      <dgm:t>
        <a:bodyPr/>
        <a:lstStyle/>
        <a:p>
          <a:endParaRPr lang="en-US"/>
        </a:p>
      </dgm:t>
    </dgm:pt>
    <dgm:pt modelId="{D3EE4826-EE71-4A26-A5FC-CBB8B2DCC1C6}" type="sibTrans" cxnId="{B6E20B9A-8C97-4216-9748-732D28F88FAA}">
      <dgm:prSet/>
      <dgm:spPr/>
      <dgm:t>
        <a:bodyPr/>
        <a:lstStyle/>
        <a:p>
          <a:endParaRPr lang="en-US"/>
        </a:p>
      </dgm:t>
    </dgm:pt>
    <dgm:pt modelId="{15F5AC7A-BE65-4B60-9BCA-B7AC883B5D6E}">
      <dgm:prSet/>
      <dgm:spPr/>
      <dgm:t>
        <a:bodyPr/>
        <a:lstStyle/>
        <a:p>
          <a:pPr>
            <a:lnSpc>
              <a:spcPct val="100000"/>
            </a:lnSpc>
          </a:pPr>
          <a:r>
            <a:rPr lang="en-US"/>
            <a:t>If my company is a game development company I might need: Manufacturing of Products, Marketing and Sales, Support and Financial.</a:t>
          </a:r>
        </a:p>
      </dgm:t>
    </dgm:pt>
    <dgm:pt modelId="{C302B7CB-E5A3-4725-A2CF-B1DA10856001}" type="parTrans" cxnId="{77CA0323-5D83-4339-BA58-932931189210}">
      <dgm:prSet/>
      <dgm:spPr/>
      <dgm:t>
        <a:bodyPr/>
        <a:lstStyle/>
        <a:p>
          <a:endParaRPr lang="en-US"/>
        </a:p>
      </dgm:t>
    </dgm:pt>
    <dgm:pt modelId="{EAAA43F3-DE1C-4934-9F54-D801C77D35F1}" type="sibTrans" cxnId="{77CA0323-5D83-4339-BA58-932931189210}">
      <dgm:prSet/>
      <dgm:spPr/>
      <dgm:t>
        <a:bodyPr/>
        <a:lstStyle/>
        <a:p>
          <a:endParaRPr lang="en-US"/>
        </a:p>
      </dgm:t>
    </dgm:pt>
    <dgm:pt modelId="{D152B2D6-4E8E-421C-A8A7-01B5C0F0ACEE}" type="pres">
      <dgm:prSet presAssocID="{9B16773A-52B6-4A0A-B255-7C2CAB3E0138}" presName="root" presStyleCnt="0">
        <dgm:presLayoutVars>
          <dgm:dir/>
          <dgm:resizeHandles val="exact"/>
        </dgm:presLayoutVars>
      </dgm:prSet>
      <dgm:spPr/>
    </dgm:pt>
    <dgm:pt modelId="{12097810-8929-498C-B65F-B40C5E3A9DD5}" type="pres">
      <dgm:prSet presAssocID="{619BDB7C-1695-4290-B5A0-AFA6B4BB0F22}" presName="compNode" presStyleCnt="0"/>
      <dgm:spPr/>
    </dgm:pt>
    <dgm:pt modelId="{6122067E-DAA2-4F3D-8736-EFFC8A540E71}" type="pres">
      <dgm:prSet presAssocID="{619BDB7C-1695-4290-B5A0-AFA6B4BB0F22}" presName="bgRect" presStyleLbl="bgShp" presStyleIdx="0" presStyleCnt="4"/>
      <dgm:spPr/>
    </dgm:pt>
    <dgm:pt modelId="{B29ECB81-D2CD-4FEE-BFFF-98E6A10A5207}" type="pres">
      <dgm:prSet presAssocID="{619BDB7C-1695-4290-B5A0-AFA6B4BB0F2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uilding"/>
        </a:ext>
      </dgm:extLst>
    </dgm:pt>
    <dgm:pt modelId="{1DC0926B-B183-4487-A626-7A031ED13A92}" type="pres">
      <dgm:prSet presAssocID="{619BDB7C-1695-4290-B5A0-AFA6B4BB0F22}" presName="spaceRect" presStyleCnt="0"/>
      <dgm:spPr/>
    </dgm:pt>
    <dgm:pt modelId="{FC3121F7-714B-4400-BCFA-C5D019E24E68}" type="pres">
      <dgm:prSet presAssocID="{619BDB7C-1695-4290-B5A0-AFA6B4BB0F22}" presName="parTx" presStyleLbl="revTx" presStyleIdx="0" presStyleCnt="4">
        <dgm:presLayoutVars>
          <dgm:chMax val="0"/>
          <dgm:chPref val="0"/>
        </dgm:presLayoutVars>
      </dgm:prSet>
      <dgm:spPr/>
    </dgm:pt>
    <dgm:pt modelId="{7A88810F-B687-4C2A-A467-A4FA1257F913}" type="pres">
      <dgm:prSet presAssocID="{CEF88728-BAA7-45DC-87CE-F512D8C102EC}" presName="sibTrans" presStyleCnt="0"/>
      <dgm:spPr/>
    </dgm:pt>
    <dgm:pt modelId="{78117233-25B0-4C59-B8AE-FE6C916E2CD1}" type="pres">
      <dgm:prSet presAssocID="{3E3A4566-A28F-441E-A5FB-D59E65FDD977}" presName="compNode" presStyleCnt="0"/>
      <dgm:spPr/>
    </dgm:pt>
    <dgm:pt modelId="{60BA2F67-3C20-47AD-AB17-FB36CF1B8D92}" type="pres">
      <dgm:prSet presAssocID="{3E3A4566-A28F-441E-A5FB-D59E65FDD977}" presName="bgRect" presStyleLbl="bgShp" presStyleIdx="1" presStyleCnt="4"/>
      <dgm:spPr/>
    </dgm:pt>
    <dgm:pt modelId="{CBD2C81E-3962-4F51-A8DD-78DD2A97F148}" type="pres">
      <dgm:prSet presAssocID="{3E3A4566-A28F-441E-A5FB-D59E65FDD97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raduation Cap"/>
        </a:ext>
      </dgm:extLst>
    </dgm:pt>
    <dgm:pt modelId="{8B5A92DC-E43D-45BA-ABD0-EC57E6AFF48F}" type="pres">
      <dgm:prSet presAssocID="{3E3A4566-A28F-441E-A5FB-D59E65FDD977}" presName="spaceRect" presStyleCnt="0"/>
      <dgm:spPr/>
    </dgm:pt>
    <dgm:pt modelId="{14292F5A-2B8A-4F64-9644-8154D4EDAA89}" type="pres">
      <dgm:prSet presAssocID="{3E3A4566-A28F-441E-A5FB-D59E65FDD977}" presName="parTx" presStyleLbl="revTx" presStyleIdx="1" presStyleCnt="4">
        <dgm:presLayoutVars>
          <dgm:chMax val="0"/>
          <dgm:chPref val="0"/>
        </dgm:presLayoutVars>
      </dgm:prSet>
      <dgm:spPr/>
    </dgm:pt>
    <dgm:pt modelId="{E7EECF3C-2042-4BA8-9EAE-87CE19B41F78}" type="pres">
      <dgm:prSet presAssocID="{99CE5E81-CBD9-4ABC-9887-9AD45263C4B7}" presName="sibTrans" presStyleCnt="0"/>
      <dgm:spPr/>
    </dgm:pt>
    <dgm:pt modelId="{7A114904-BF85-4F3E-924C-60578B5515EC}" type="pres">
      <dgm:prSet presAssocID="{5ACC26C2-25AF-498F-9576-C29E858C4383}" presName="compNode" presStyleCnt="0"/>
      <dgm:spPr/>
    </dgm:pt>
    <dgm:pt modelId="{68CCBE07-8CF2-4C64-A22A-F14B11910948}" type="pres">
      <dgm:prSet presAssocID="{5ACC26C2-25AF-498F-9576-C29E858C4383}" presName="bgRect" presStyleLbl="bgShp" presStyleIdx="2" presStyleCnt="4"/>
      <dgm:spPr/>
    </dgm:pt>
    <dgm:pt modelId="{CA177EA2-EDB8-411D-8333-F9E70E8E661E}" type="pres">
      <dgm:prSet presAssocID="{5ACC26C2-25AF-498F-9576-C29E858C438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atabase"/>
        </a:ext>
      </dgm:extLst>
    </dgm:pt>
    <dgm:pt modelId="{A9566EE0-AE66-4D66-B91B-7A2FA5A605C0}" type="pres">
      <dgm:prSet presAssocID="{5ACC26C2-25AF-498F-9576-C29E858C4383}" presName="spaceRect" presStyleCnt="0"/>
      <dgm:spPr/>
    </dgm:pt>
    <dgm:pt modelId="{CD988707-B68E-4592-8DFE-A5461F3A65E5}" type="pres">
      <dgm:prSet presAssocID="{5ACC26C2-25AF-498F-9576-C29E858C4383}" presName="parTx" presStyleLbl="revTx" presStyleIdx="2" presStyleCnt="4">
        <dgm:presLayoutVars>
          <dgm:chMax val="0"/>
          <dgm:chPref val="0"/>
        </dgm:presLayoutVars>
      </dgm:prSet>
      <dgm:spPr/>
    </dgm:pt>
    <dgm:pt modelId="{23EE4D9D-A996-4337-8DD8-A40B4BE6DFE0}" type="pres">
      <dgm:prSet presAssocID="{D3EE4826-EE71-4A26-A5FC-CBB8B2DCC1C6}" presName="sibTrans" presStyleCnt="0"/>
      <dgm:spPr/>
    </dgm:pt>
    <dgm:pt modelId="{E9D39727-59E9-4EFF-9270-D2AFB7D87DDF}" type="pres">
      <dgm:prSet presAssocID="{15F5AC7A-BE65-4B60-9BCA-B7AC883B5D6E}" presName="compNode" presStyleCnt="0"/>
      <dgm:spPr/>
    </dgm:pt>
    <dgm:pt modelId="{3A313968-704A-4735-804E-CAC455188D19}" type="pres">
      <dgm:prSet presAssocID="{15F5AC7A-BE65-4B60-9BCA-B7AC883B5D6E}" presName="bgRect" presStyleLbl="bgShp" presStyleIdx="3" presStyleCnt="4"/>
      <dgm:spPr/>
    </dgm:pt>
    <dgm:pt modelId="{F9C00FEE-6970-4DC9-BD20-F922A63681E2}" type="pres">
      <dgm:prSet presAssocID="{15F5AC7A-BE65-4B60-9BCA-B7AC883B5D6E}"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rocessor"/>
        </a:ext>
      </dgm:extLst>
    </dgm:pt>
    <dgm:pt modelId="{044E506A-F482-4D8B-966F-3F320ABD8602}" type="pres">
      <dgm:prSet presAssocID="{15F5AC7A-BE65-4B60-9BCA-B7AC883B5D6E}" presName="spaceRect" presStyleCnt="0"/>
      <dgm:spPr/>
    </dgm:pt>
    <dgm:pt modelId="{15C22F51-6F1F-4255-8A13-4E73C63103F8}" type="pres">
      <dgm:prSet presAssocID="{15F5AC7A-BE65-4B60-9BCA-B7AC883B5D6E}" presName="parTx" presStyleLbl="revTx" presStyleIdx="3" presStyleCnt="4">
        <dgm:presLayoutVars>
          <dgm:chMax val="0"/>
          <dgm:chPref val="0"/>
        </dgm:presLayoutVars>
      </dgm:prSet>
      <dgm:spPr/>
    </dgm:pt>
  </dgm:ptLst>
  <dgm:cxnLst>
    <dgm:cxn modelId="{7A983901-3FC6-49F4-B614-5ACBD64ADEA7}" type="presOf" srcId="{5ACC26C2-25AF-498F-9576-C29E858C4383}" destId="{CD988707-B68E-4592-8DFE-A5461F3A65E5}" srcOrd="0" destOrd="0" presId="urn:microsoft.com/office/officeart/2018/2/layout/IconVerticalSolidList"/>
    <dgm:cxn modelId="{236F001A-A190-412F-BC68-546E5EC14E67}" srcId="{9B16773A-52B6-4A0A-B255-7C2CAB3E0138}" destId="{3E3A4566-A28F-441E-A5FB-D59E65FDD977}" srcOrd="1" destOrd="0" parTransId="{C4AE34D3-A7D7-470F-977D-AF50BD3A04E8}" sibTransId="{99CE5E81-CBD9-4ABC-9887-9AD45263C4B7}"/>
    <dgm:cxn modelId="{77CA0323-5D83-4339-BA58-932931189210}" srcId="{9B16773A-52B6-4A0A-B255-7C2CAB3E0138}" destId="{15F5AC7A-BE65-4B60-9BCA-B7AC883B5D6E}" srcOrd="3" destOrd="0" parTransId="{C302B7CB-E5A3-4725-A2CF-B1DA10856001}" sibTransId="{EAAA43F3-DE1C-4934-9F54-D801C77D35F1}"/>
    <dgm:cxn modelId="{721EE860-6BDD-4C79-ADC7-700C2289BBE6}" srcId="{9B16773A-52B6-4A0A-B255-7C2CAB3E0138}" destId="{619BDB7C-1695-4290-B5A0-AFA6B4BB0F22}" srcOrd="0" destOrd="0" parTransId="{864CFB0A-CE13-4489-9554-4ED4089E5BE8}" sibTransId="{CEF88728-BAA7-45DC-87CE-F512D8C102EC}"/>
    <dgm:cxn modelId="{B6E20B9A-8C97-4216-9748-732D28F88FAA}" srcId="{9B16773A-52B6-4A0A-B255-7C2CAB3E0138}" destId="{5ACC26C2-25AF-498F-9576-C29E858C4383}" srcOrd="2" destOrd="0" parTransId="{D2233589-BCEC-407C-8400-99A9ECC19225}" sibTransId="{D3EE4826-EE71-4A26-A5FC-CBB8B2DCC1C6}"/>
    <dgm:cxn modelId="{1527B7B0-CC71-48D4-8057-33A7C858610E}" type="presOf" srcId="{9B16773A-52B6-4A0A-B255-7C2CAB3E0138}" destId="{D152B2D6-4E8E-421C-A8A7-01B5C0F0ACEE}" srcOrd="0" destOrd="0" presId="urn:microsoft.com/office/officeart/2018/2/layout/IconVerticalSolidList"/>
    <dgm:cxn modelId="{9D4122B9-C5D6-4D8C-9D88-93593F3BD0E0}" type="presOf" srcId="{15F5AC7A-BE65-4B60-9BCA-B7AC883B5D6E}" destId="{15C22F51-6F1F-4255-8A13-4E73C63103F8}" srcOrd="0" destOrd="0" presId="urn:microsoft.com/office/officeart/2018/2/layout/IconVerticalSolidList"/>
    <dgm:cxn modelId="{CB097ADB-E1A8-4FB0-9523-4C088C1CD828}" type="presOf" srcId="{619BDB7C-1695-4290-B5A0-AFA6B4BB0F22}" destId="{FC3121F7-714B-4400-BCFA-C5D019E24E68}" srcOrd="0" destOrd="0" presId="urn:microsoft.com/office/officeart/2018/2/layout/IconVerticalSolidList"/>
    <dgm:cxn modelId="{B50C7AF7-1AC5-49C3-9A3C-F76AB2466506}" type="presOf" srcId="{3E3A4566-A28F-441E-A5FB-D59E65FDD977}" destId="{14292F5A-2B8A-4F64-9644-8154D4EDAA89}" srcOrd="0" destOrd="0" presId="urn:microsoft.com/office/officeart/2018/2/layout/IconVerticalSolidList"/>
    <dgm:cxn modelId="{CCAA96B6-A42D-44FA-917F-4F73F8C9B6B7}" type="presParOf" srcId="{D152B2D6-4E8E-421C-A8A7-01B5C0F0ACEE}" destId="{12097810-8929-498C-B65F-B40C5E3A9DD5}" srcOrd="0" destOrd="0" presId="urn:microsoft.com/office/officeart/2018/2/layout/IconVerticalSolidList"/>
    <dgm:cxn modelId="{13B68540-8586-4C07-B2C2-5F210D94B83E}" type="presParOf" srcId="{12097810-8929-498C-B65F-B40C5E3A9DD5}" destId="{6122067E-DAA2-4F3D-8736-EFFC8A540E71}" srcOrd="0" destOrd="0" presId="urn:microsoft.com/office/officeart/2018/2/layout/IconVerticalSolidList"/>
    <dgm:cxn modelId="{4B53B76B-BE70-4D54-A1A5-D643A90F87E3}" type="presParOf" srcId="{12097810-8929-498C-B65F-B40C5E3A9DD5}" destId="{B29ECB81-D2CD-4FEE-BFFF-98E6A10A5207}" srcOrd="1" destOrd="0" presId="urn:microsoft.com/office/officeart/2018/2/layout/IconVerticalSolidList"/>
    <dgm:cxn modelId="{12BA23FC-12BF-46C2-847C-2CA8416C7C61}" type="presParOf" srcId="{12097810-8929-498C-B65F-B40C5E3A9DD5}" destId="{1DC0926B-B183-4487-A626-7A031ED13A92}" srcOrd="2" destOrd="0" presId="urn:microsoft.com/office/officeart/2018/2/layout/IconVerticalSolidList"/>
    <dgm:cxn modelId="{5E79C56C-CF60-4935-8FB0-BD6BEFA6B6DA}" type="presParOf" srcId="{12097810-8929-498C-B65F-B40C5E3A9DD5}" destId="{FC3121F7-714B-4400-BCFA-C5D019E24E68}" srcOrd="3" destOrd="0" presId="urn:microsoft.com/office/officeart/2018/2/layout/IconVerticalSolidList"/>
    <dgm:cxn modelId="{B5A8D8E0-5CF4-4A7D-B5A2-BA6825658C9C}" type="presParOf" srcId="{D152B2D6-4E8E-421C-A8A7-01B5C0F0ACEE}" destId="{7A88810F-B687-4C2A-A467-A4FA1257F913}" srcOrd="1" destOrd="0" presId="urn:microsoft.com/office/officeart/2018/2/layout/IconVerticalSolidList"/>
    <dgm:cxn modelId="{40A20C9B-975B-466C-8800-65B008C51E5F}" type="presParOf" srcId="{D152B2D6-4E8E-421C-A8A7-01B5C0F0ACEE}" destId="{78117233-25B0-4C59-B8AE-FE6C916E2CD1}" srcOrd="2" destOrd="0" presId="urn:microsoft.com/office/officeart/2018/2/layout/IconVerticalSolidList"/>
    <dgm:cxn modelId="{F6D46931-0C99-4EA2-9197-C63FB1D668B1}" type="presParOf" srcId="{78117233-25B0-4C59-B8AE-FE6C916E2CD1}" destId="{60BA2F67-3C20-47AD-AB17-FB36CF1B8D92}" srcOrd="0" destOrd="0" presId="urn:microsoft.com/office/officeart/2018/2/layout/IconVerticalSolidList"/>
    <dgm:cxn modelId="{F1D002A5-46F4-47B1-8522-4732830925E3}" type="presParOf" srcId="{78117233-25B0-4C59-B8AE-FE6C916E2CD1}" destId="{CBD2C81E-3962-4F51-A8DD-78DD2A97F148}" srcOrd="1" destOrd="0" presId="urn:microsoft.com/office/officeart/2018/2/layout/IconVerticalSolidList"/>
    <dgm:cxn modelId="{97AFE158-9593-45CE-8D83-2EE1C894B16B}" type="presParOf" srcId="{78117233-25B0-4C59-B8AE-FE6C916E2CD1}" destId="{8B5A92DC-E43D-45BA-ABD0-EC57E6AFF48F}" srcOrd="2" destOrd="0" presId="urn:microsoft.com/office/officeart/2018/2/layout/IconVerticalSolidList"/>
    <dgm:cxn modelId="{043118E2-F389-4D13-9931-0A60456D593C}" type="presParOf" srcId="{78117233-25B0-4C59-B8AE-FE6C916E2CD1}" destId="{14292F5A-2B8A-4F64-9644-8154D4EDAA89}" srcOrd="3" destOrd="0" presId="urn:microsoft.com/office/officeart/2018/2/layout/IconVerticalSolidList"/>
    <dgm:cxn modelId="{A5B4AAF1-085C-4587-B0AE-7C646C8251E7}" type="presParOf" srcId="{D152B2D6-4E8E-421C-A8A7-01B5C0F0ACEE}" destId="{E7EECF3C-2042-4BA8-9EAE-87CE19B41F78}" srcOrd="3" destOrd="0" presId="urn:microsoft.com/office/officeart/2018/2/layout/IconVerticalSolidList"/>
    <dgm:cxn modelId="{5C8C5665-35FF-43A2-98FB-47F4E942E009}" type="presParOf" srcId="{D152B2D6-4E8E-421C-A8A7-01B5C0F0ACEE}" destId="{7A114904-BF85-4F3E-924C-60578B5515EC}" srcOrd="4" destOrd="0" presId="urn:microsoft.com/office/officeart/2018/2/layout/IconVerticalSolidList"/>
    <dgm:cxn modelId="{B3838575-4C4B-43F9-AB9C-5C3BDF655027}" type="presParOf" srcId="{7A114904-BF85-4F3E-924C-60578B5515EC}" destId="{68CCBE07-8CF2-4C64-A22A-F14B11910948}" srcOrd="0" destOrd="0" presId="urn:microsoft.com/office/officeart/2018/2/layout/IconVerticalSolidList"/>
    <dgm:cxn modelId="{6AC6303E-9308-48C0-8B06-727345334933}" type="presParOf" srcId="{7A114904-BF85-4F3E-924C-60578B5515EC}" destId="{CA177EA2-EDB8-411D-8333-F9E70E8E661E}" srcOrd="1" destOrd="0" presId="urn:microsoft.com/office/officeart/2018/2/layout/IconVerticalSolidList"/>
    <dgm:cxn modelId="{4BF711A3-D0C0-4050-AB99-EF5D4C1AA05B}" type="presParOf" srcId="{7A114904-BF85-4F3E-924C-60578B5515EC}" destId="{A9566EE0-AE66-4D66-B91B-7A2FA5A605C0}" srcOrd="2" destOrd="0" presId="urn:microsoft.com/office/officeart/2018/2/layout/IconVerticalSolidList"/>
    <dgm:cxn modelId="{6FCA9C96-5999-43A7-BF72-1ABD919F5D4C}" type="presParOf" srcId="{7A114904-BF85-4F3E-924C-60578B5515EC}" destId="{CD988707-B68E-4592-8DFE-A5461F3A65E5}" srcOrd="3" destOrd="0" presId="urn:microsoft.com/office/officeart/2018/2/layout/IconVerticalSolidList"/>
    <dgm:cxn modelId="{AB108E9A-FEC0-4788-82DE-73DDA98CDB08}" type="presParOf" srcId="{D152B2D6-4E8E-421C-A8A7-01B5C0F0ACEE}" destId="{23EE4D9D-A996-4337-8DD8-A40B4BE6DFE0}" srcOrd="5" destOrd="0" presId="urn:microsoft.com/office/officeart/2018/2/layout/IconVerticalSolidList"/>
    <dgm:cxn modelId="{9350338F-1C3B-473F-B28D-348C5A25F9A7}" type="presParOf" srcId="{D152B2D6-4E8E-421C-A8A7-01B5C0F0ACEE}" destId="{E9D39727-59E9-4EFF-9270-D2AFB7D87DDF}" srcOrd="6" destOrd="0" presId="urn:microsoft.com/office/officeart/2018/2/layout/IconVerticalSolidList"/>
    <dgm:cxn modelId="{00E47847-C850-4FEC-89B3-E628F0D244B4}" type="presParOf" srcId="{E9D39727-59E9-4EFF-9270-D2AFB7D87DDF}" destId="{3A313968-704A-4735-804E-CAC455188D19}" srcOrd="0" destOrd="0" presId="urn:microsoft.com/office/officeart/2018/2/layout/IconVerticalSolidList"/>
    <dgm:cxn modelId="{039B3CAF-80E3-4EBF-B0BB-9C067EFABD82}" type="presParOf" srcId="{E9D39727-59E9-4EFF-9270-D2AFB7D87DDF}" destId="{F9C00FEE-6970-4DC9-BD20-F922A63681E2}" srcOrd="1" destOrd="0" presId="urn:microsoft.com/office/officeart/2018/2/layout/IconVerticalSolidList"/>
    <dgm:cxn modelId="{6CFB7638-5896-4D60-B9EA-468E291DD53C}" type="presParOf" srcId="{E9D39727-59E9-4EFF-9270-D2AFB7D87DDF}" destId="{044E506A-F482-4D8B-966F-3F320ABD8602}" srcOrd="2" destOrd="0" presId="urn:microsoft.com/office/officeart/2018/2/layout/IconVerticalSolidList"/>
    <dgm:cxn modelId="{2BB43DA3-0BE5-45D7-8B45-08C1BE112D59}" type="presParOf" srcId="{E9D39727-59E9-4EFF-9270-D2AFB7D87DDF}" destId="{15C22F51-6F1F-4255-8A13-4E73C63103F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6DF3C1C-1FFD-4717-A0E5-9C21B3E50AA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903C5A24-12C8-4F3B-88F9-17FC580CEBED}">
      <dgm:prSet/>
      <dgm:spPr/>
      <dgm:t>
        <a:bodyPr/>
        <a:lstStyle/>
        <a:p>
          <a:r>
            <a:rPr lang="en-US"/>
            <a:t>Computers will be used by the owner to buy items from retailers.</a:t>
          </a:r>
        </a:p>
      </dgm:t>
    </dgm:pt>
    <dgm:pt modelId="{8E15FA81-82C0-43B3-9C0B-429EB1DA5A1B}" type="parTrans" cxnId="{D7144E12-135A-41FD-A36F-6DBD10EC364E}">
      <dgm:prSet/>
      <dgm:spPr/>
      <dgm:t>
        <a:bodyPr/>
        <a:lstStyle/>
        <a:p>
          <a:endParaRPr lang="en-US"/>
        </a:p>
      </dgm:t>
    </dgm:pt>
    <dgm:pt modelId="{6BC29B69-70F7-47A0-97D7-437F8F1B7232}" type="sibTrans" cxnId="{D7144E12-135A-41FD-A36F-6DBD10EC364E}">
      <dgm:prSet/>
      <dgm:spPr/>
      <dgm:t>
        <a:bodyPr/>
        <a:lstStyle/>
        <a:p>
          <a:endParaRPr lang="en-US"/>
        </a:p>
      </dgm:t>
    </dgm:pt>
    <dgm:pt modelId="{F8343920-1A58-4C38-B2E7-E7426FA229A2}">
      <dgm:prSet/>
      <dgm:spPr/>
      <dgm:t>
        <a:bodyPr/>
        <a:lstStyle/>
        <a:p>
          <a:r>
            <a:rPr lang="en-US"/>
            <a:t>Read and reply to emails.</a:t>
          </a:r>
        </a:p>
      </dgm:t>
    </dgm:pt>
    <dgm:pt modelId="{05F8F679-6F06-484F-AD26-AAE0A6168130}" type="parTrans" cxnId="{6A51137B-1316-4DBE-921F-8CC925894926}">
      <dgm:prSet/>
      <dgm:spPr/>
      <dgm:t>
        <a:bodyPr/>
        <a:lstStyle/>
        <a:p>
          <a:endParaRPr lang="en-US"/>
        </a:p>
      </dgm:t>
    </dgm:pt>
    <dgm:pt modelId="{92AA476A-294B-4ED5-B9ED-D63FED47FED3}" type="sibTrans" cxnId="{6A51137B-1316-4DBE-921F-8CC925894926}">
      <dgm:prSet/>
      <dgm:spPr/>
      <dgm:t>
        <a:bodyPr/>
        <a:lstStyle/>
        <a:p>
          <a:endParaRPr lang="en-US"/>
        </a:p>
      </dgm:t>
    </dgm:pt>
    <dgm:pt modelId="{73F2B15F-D9D1-435D-AF45-458E823D43C3}">
      <dgm:prSet/>
      <dgm:spPr/>
      <dgm:t>
        <a:bodyPr/>
        <a:lstStyle/>
        <a:p>
          <a:r>
            <a:rPr lang="en-US"/>
            <a:t>Create rotas for the staff members.</a:t>
          </a:r>
        </a:p>
      </dgm:t>
    </dgm:pt>
    <dgm:pt modelId="{A4F7DFA8-9D50-420B-93D8-D2665A9C8014}" type="parTrans" cxnId="{05534EA7-FEB7-4052-B8C8-F90489DADC23}">
      <dgm:prSet/>
      <dgm:spPr/>
      <dgm:t>
        <a:bodyPr/>
        <a:lstStyle/>
        <a:p>
          <a:endParaRPr lang="en-US"/>
        </a:p>
      </dgm:t>
    </dgm:pt>
    <dgm:pt modelId="{207D2732-1741-4FF7-890E-93FC707F1CA6}" type="sibTrans" cxnId="{05534EA7-FEB7-4052-B8C8-F90489DADC23}">
      <dgm:prSet/>
      <dgm:spPr/>
      <dgm:t>
        <a:bodyPr/>
        <a:lstStyle/>
        <a:p>
          <a:endParaRPr lang="en-US"/>
        </a:p>
      </dgm:t>
    </dgm:pt>
    <dgm:pt modelId="{95CA573F-763E-45C3-A495-59B257B595BE}">
      <dgm:prSet/>
      <dgm:spPr/>
      <dgm:t>
        <a:bodyPr/>
        <a:lstStyle/>
        <a:p>
          <a:r>
            <a:rPr lang="en-US"/>
            <a:t>Create flyers for promotion.</a:t>
          </a:r>
        </a:p>
      </dgm:t>
    </dgm:pt>
    <dgm:pt modelId="{D55B0F1C-7741-41A4-AC0F-92EF5EB13CDD}" type="parTrans" cxnId="{AF099008-FF4B-4DC5-B697-1FA7B998685C}">
      <dgm:prSet/>
      <dgm:spPr/>
      <dgm:t>
        <a:bodyPr/>
        <a:lstStyle/>
        <a:p>
          <a:endParaRPr lang="en-US"/>
        </a:p>
      </dgm:t>
    </dgm:pt>
    <dgm:pt modelId="{9042CC3B-958A-4461-93E2-07EE6CC8865F}" type="sibTrans" cxnId="{AF099008-FF4B-4DC5-B697-1FA7B998685C}">
      <dgm:prSet/>
      <dgm:spPr/>
      <dgm:t>
        <a:bodyPr/>
        <a:lstStyle/>
        <a:p>
          <a:endParaRPr lang="en-US"/>
        </a:p>
      </dgm:t>
    </dgm:pt>
    <dgm:pt modelId="{A6106975-6755-4AB1-A8C4-B377DBFFB6CD}">
      <dgm:prSet/>
      <dgm:spPr/>
      <dgm:t>
        <a:bodyPr/>
        <a:lstStyle/>
        <a:p>
          <a:r>
            <a:rPr lang="en-US"/>
            <a:t>Create and manage the client and employee databases.</a:t>
          </a:r>
        </a:p>
      </dgm:t>
    </dgm:pt>
    <dgm:pt modelId="{21E6A914-4929-491C-8F10-45B5668195FE}" type="parTrans" cxnId="{CB73BE27-4DC3-49B5-94F3-460AE543B1E0}">
      <dgm:prSet/>
      <dgm:spPr/>
      <dgm:t>
        <a:bodyPr/>
        <a:lstStyle/>
        <a:p>
          <a:endParaRPr lang="en-US"/>
        </a:p>
      </dgm:t>
    </dgm:pt>
    <dgm:pt modelId="{3E5D5F57-1527-41E2-810C-41AC2222BB23}" type="sibTrans" cxnId="{CB73BE27-4DC3-49B5-94F3-460AE543B1E0}">
      <dgm:prSet/>
      <dgm:spPr/>
      <dgm:t>
        <a:bodyPr/>
        <a:lstStyle/>
        <a:p>
          <a:endParaRPr lang="en-US"/>
        </a:p>
      </dgm:t>
    </dgm:pt>
    <dgm:pt modelId="{A6D8CF88-6E3C-4E59-8848-7779D25E06C5}">
      <dgm:prSet/>
      <dgm:spPr/>
      <dgm:t>
        <a:bodyPr/>
        <a:lstStyle/>
        <a:p>
          <a:r>
            <a:rPr lang="en-US" b="1">
              <a:solidFill>
                <a:srgbClr val="FF0000"/>
              </a:solidFill>
            </a:rPr>
            <a:t>PS: TAILOR TO YOUR SCENARIO.</a:t>
          </a:r>
        </a:p>
      </dgm:t>
    </dgm:pt>
    <dgm:pt modelId="{0A314881-FCE4-45D7-973A-EA363505F43E}" type="parTrans" cxnId="{0269E0EC-A9B0-4AE0-94CD-F8D874B70C7F}">
      <dgm:prSet/>
      <dgm:spPr/>
      <dgm:t>
        <a:bodyPr/>
        <a:lstStyle/>
        <a:p>
          <a:endParaRPr lang="en-US"/>
        </a:p>
      </dgm:t>
    </dgm:pt>
    <dgm:pt modelId="{25742879-207E-4D4A-9BFE-DEA187C4B889}" type="sibTrans" cxnId="{0269E0EC-A9B0-4AE0-94CD-F8D874B70C7F}">
      <dgm:prSet/>
      <dgm:spPr/>
      <dgm:t>
        <a:bodyPr/>
        <a:lstStyle/>
        <a:p>
          <a:endParaRPr lang="en-US"/>
        </a:p>
      </dgm:t>
    </dgm:pt>
    <dgm:pt modelId="{FAD87784-8DBA-4613-A9CF-EF21EACD2B7C}" type="pres">
      <dgm:prSet presAssocID="{56DF3C1C-1FFD-4717-A0E5-9C21B3E50AA3}" presName="root" presStyleCnt="0">
        <dgm:presLayoutVars>
          <dgm:dir/>
          <dgm:resizeHandles val="exact"/>
        </dgm:presLayoutVars>
      </dgm:prSet>
      <dgm:spPr/>
    </dgm:pt>
    <dgm:pt modelId="{8BB56BA4-BE9D-4F68-9CA1-2A2C474414ED}" type="pres">
      <dgm:prSet presAssocID="{903C5A24-12C8-4F3B-88F9-17FC580CEBED}" presName="compNode" presStyleCnt="0"/>
      <dgm:spPr/>
    </dgm:pt>
    <dgm:pt modelId="{E4459154-52A8-48F5-A2FF-44D4C57627B2}" type="pres">
      <dgm:prSet presAssocID="{903C5A24-12C8-4F3B-88F9-17FC580CEBED}" presName="bgRect" presStyleLbl="bgShp" presStyleIdx="0" presStyleCnt="6"/>
      <dgm:spPr/>
    </dgm:pt>
    <dgm:pt modelId="{ACD214D5-4A30-4D67-BDDF-3ADC8C8B774B}" type="pres">
      <dgm:prSet presAssocID="{903C5A24-12C8-4F3B-88F9-17FC580CEBE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DB875A45-8EB2-47FF-8621-D437C1394901}" type="pres">
      <dgm:prSet presAssocID="{903C5A24-12C8-4F3B-88F9-17FC580CEBED}" presName="spaceRect" presStyleCnt="0"/>
      <dgm:spPr/>
    </dgm:pt>
    <dgm:pt modelId="{B5F7088B-36FF-4C9C-812A-D313E2222271}" type="pres">
      <dgm:prSet presAssocID="{903C5A24-12C8-4F3B-88F9-17FC580CEBED}" presName="parTx" presStyleLbl="revTx" presStyleIdx="0" presStyleCnt="6">
        <dgm:presLayoutVars>
          <dgm:chMax val="0"/>
          <dgm:chPref val="0"/>
        </dgm:presLayoutVars>
      </dgm:prSet>
      <dgm:spPr/>
    </dgm:pt>
    <dgm:pt modelId="{3185D0F0-22C9-421C-9387-6381F9EB0691}" type="pres">
      <dgm:prSet presAssocID="{6BC29B69-70F7-47A0-97D7-437F8F1B7232}" presName="sibTrans" presStyleCnt="0"/>
      <dgm:spPr/>
    </dgm:pt>
    <dgm:pt modelId="{C397EC33-96F4-407C-AF2C-D71C2E0DEFE5}" type="pres">
      <dgm:prSet presAssocID="{F8343920-1A58-4C38-B2E7-E7426FA229A2}" presName="compNode" presStyleCnt="0"/>
      <dgm:spPr/>
    </dgm:pt>
    <dgm:pt modelId="{0C3A472E-0F34-4297-BD4F-1125A4B43D38}" type="pres">
      <dgm:prSet presAssocID="{F8343920-1A58-4C38-B2E7-E7426FA229A2}" presName="bgRect" presStyleLbl="bgShp" presStyleIdx="1" presStyleCnt="6"/>
      <dgm:spPr/>
    </dgm:pt>
    <dgm:pt modelId="{F6098409-EA0B-4005-90EF-4908E9AE273A}" type="pres">
      <dgm:prSet presAssocID="{F8343920-1A58-4C38-B2E7-E7426FA229A2}"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Envelope"/>
        </a:ext>
      </dgm:extLst>
    </dgm:pt>
    <dgm:pt modelId="{66363503-08D9-4A67-B534-0775442B79CC}" type="pres">
      <dgm:prSet presAssocID="{F8343920-1A58-4C38-B2E7-E7426FA229A2}" presName="spaceRect" presStyleCnt="0"/>
      <dgm:spPr/>
    </dgm:pt>
    <dgm:pt modelId="{DCFA8D73-C39A-4E0C-9547-B42414D67EFB}" type="pres">
      <dgm:prSet presAssocID="{F8343920-1A58-4C38-B2E7-E7426FA229A2}" presName="parTx" presStyleLbl="revTx" presStyleIdx="1" presStyleCnt="6">
        <dgm:presLayoutVars>
          <dgm:chMax val="0"/>
          <dgm:chPref val="0"/>
        </dgm:presLayoutVars>
      </dgm:prSet>
      <dgm:spPr/>
    </dgm:pt>
    <dgm:pt modelId="{655728D9-1169-4733-9176-FB721B7AF42E}" type="pres">
      <dgm:prSet presAssocID="{92AA476A-294B-4ED5-B9ED-D63FED47FED3}" presName="sibTrans" presStyleCnt="0"/>
      <dgm:spPr/>
    </dgm:pt>
    <dgm:pt modelId="{8AE7C8BE-2C1A-4B56-8476-19C5B56F7E36}" type="pres">
      <dgm:prSet presAssocID="{73F2B15F-D9D1-435D-AF45-458E823D43C3}" presName="compNode" presStyleCnt="0"/>
      <dgm:spPr/>
    </dgm:pt>
    <dgm:pt modelId="{44F78E25-00EA-4FD6-95E7-91D85D47F361}" type="pres">
      <dgm:prSet presAssocID="{73F2B15F-D9D1-435D-AF45-458E823D43C3}" presName="bgRect" presStyleLbl="bgShp" presStyleIdx="2" presStyleCnt="6"/>
      <dgm:spPr/>
    </dgm:pt>
    <dgm:pt modelId="{BCECC19A-BC7F-4954-8096-CFB7F0BC575C}" type="pres">
      <dgm:prSet presAssocID="{73F2B15F-D9D1-435D-AF45-458E823D43C3}"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nce Steps"/>
        </a:ext>
      </dgm:extLst>
    </dgm:pt>
    <dgm:pt modelId="{3AD034F6-8F27-47FC-A22A-F2349199848D}" type="pres">
      <dgm:prSet presAssocID="{73F2B15F-D9D1-435D-AF45-458E823D43C3}" presName="spaceRect" presStyleCnt="0"/>
      <dgm:spPr/>
    </dgm:pt>
    <dgm:pt modelId="{D4651C68-6877-4F49-AF9B-D2F6FC70BBC1}" type="pres">
      <dgm:prSet presAssocID="{73F2B15F-D9D1-435D-AF45-458E823D43C3}" presName="parTx" presStyleLbl="revTx" presStyleIdx="2" presStyleCnt="6">
        <dgm:presLayoutVars>
          <dgm:chMax val="0"/>
          <dgm:chPref val="0"/>
        </dgm:presLayoutVars>
      </dgm:prSet>
      <dgm:spPr/>
    </dgm:pt>
    <dgm:pt modelId="{9E49D747-17A2-46CD-B7E3-2E679068BE97}" type="pres">
      <dgm:prSet presAssocID="{207D2732-1741-4FF7-890E-93FC707F1CA6}" presName="sibTrans" presStyleCnt="0"/>
      <dgm:spPr/>
    </dgm:pt>
    <dgm:pt modelId="{77930620-276B-46D4-9B2A-B2D81C5FAE30}" type="pres">
      <dgm:prSet presAssocID="{95CA573F-763E-45C3-A495-59B257B595BE}" presName="compNode" presStyleCnt="0"/>
      <dgm:spPr/>
    </dgm:pt>
    <dgm:pt modelId="{F9F5EAEB-3611-4559-A87B-7EFFBE501B61}" type="pres">
      <dgm:prSet presAssocID="{95CA573F-763E-45C3-A495-59B257B595BE}" presName="bgRect" presStyleLbl="bgShp" presStyleIdx="3" presStyleCnt="6"/>
      <dgm:spPr/>
    </dgm:pt>
    <dgm:pt modelId="{CDB2B4C7-56CC-4AA8-A894-096236D67CD8}" type="pres">
      <dgm:prSet presAssocID="{95CA573F-763E-45C3-A495-59B257B595BE}"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egaphone"/>
        </a:ext>
      </dgm:extLst>
    </dgm:pt>
    <dgm:pt modelId="{54FFA613-2EEF-45A5-9208-92603D7AF81C}" type="pres">
      <dgm:prSet presAssocID="{95CA573F-763E-45C3-A495-59B257B595BE}" presName="spaceRect" presStyleCnt="0"/>
      <dgm:spPr/>
    </dgm:pt>
    <dgm:pt modelId="{9C8FE7E4-E649-40F4-9DDD-C87C3055CEF3}" type="pres">
      <dgm:prSet presAssocID="{95CA573F-763E-45C3-A495-59B257B595BE}" presName="parTx" presStyleLbl="revTx" presStyleIdx="3" presStyleCnt="6">
        <dgm:presLayoutVars>
          <dgm:chMax val="0"/>
          <dgm:chPref val="0"/>
        </dgm:presLayoutVars>
      </dgm:prSet>
      <dgm:spPr/>
    </dgm:pt>
    <dgm:pt modelId="{B952D339-45F9-4A0B-8292-CA3886D9F6F1}" type="pres">
      <dgm:prSet presAssocID="{9042CC3B-958A-4461-93E2-07EE6CC8865F}" presName="sibTrans" presStyleCnt="0"/>
      <dgm:spPr/>
    </dgm:pt>
    <dgm:pt modelId="{0C2CA86E-89E1-4399-A941-1AA2EEF4C90C}" type="pres">
      <dgm:prSet presAssocID="{A6106975-6755-4AB1-A8C4-B377DBFFB6CD}" presName="compNode" presStyleCnt="0"/>
      <dgm:spPr/>
    </dgm:pt>
    <dgm:pt modelId="{15461CAF-84B7-444B-8903-3758C533A47C}" type="pres">
      <dgm:prSet presAssocID="{A6106975-6755-4AB1-A8C4-B377DBFFB6CD}" presName="bgRect" presStyleLbl="bgShp" presStyleIdx="4" presStyleCnt="6"/>
      <dgm:spPr/>
    </dgm:pt>
    <dgm:pt modelId="{2943E040-1083-49E3-813F-09734491ADBF}" type="pres">
      <dgm:prSet presAssocID="{A6106975-6755-4AB1-A8C4-B377DBFFB6CD}"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Database"/>
        </a:ext>
      </dgm:extLst>
    </dgm:pt>
    <dgm:pt modelId="{9C30D9C9-C917-4CBA-84AD-1C8BE6DF0039}" type="pres">
      <dgm:prSet presAssocID="{A6106975-6755-4AB1-A8C4-B377DBFFB6CD}" presName="spaceRect" presStyleCnt="0"/>
      <dgm:spPr/>
    </dgm:pt>
    <dgm:pt modelId="{6C195AAD-79F5-4A6F-BB33-3C5F65B8DF17}" type="pres">
      <dgm:prSet presAssocID="{A6106975-6755-4AB1-A8C4-B377DBFFB6CD}" presName="parTx" presStyleLbl="revTx" presStyleIdx="4" presStyleCnt="6">
        <dgm:presLayoutVars>
          <dgm:chMax val="0"/>
          <dgm:chPref val="0"/>
        </dgm:presLayoutVars>
      </dgm:prSet>
      <dgm:spPr/>
    </dgm:pt>
    <dgm:pt modelId="{C7F4A615-9D62-46AB-BBD1-42B225FB958E}" type="pres">
      <dgm:prSet presAssocID="{3E5D5F57-1527-41E2-810C-41AC2222BB23}" presName="sibTrans" presStyleCnt="0"/>
      <dgm:spPr/>
    </dgm:pt>
    <dgm:pt modelId="{200C3DA7-7900-4B47-9600-527987F05CE7}" type="pres">
      <dgm:prSet presAssocID="{A6D8CF88-6E3C-4E59-8848-7779D25E06C5}" presName="compNode" presStyleCnt="0"/>
      <dgm:spPr/>
    </dgm:pt>
    <dgm:pt modelId="{B134715F-85C8-4BDF-BB1B-B976DE29EE30}" type="pres">
      <dgm:prSet presAssocID="{A6D8CF88-6E3C-4E59-8848-7779D25E06C5}" presName="bgRect" presStyleLbl="bgShp" presStyleIdx="5" presStyleCnt="6"/>
      <dgm:spPr/>
    </dgm:pt>
    <dgm:pt modelId="{1A0B4A2E-5827-4758-BDC7-2EF557BC49A4}" type="pres">
      <dgm:prSet presAssocID="{A6D8CF88-6E3C-4E59-8848-7779D25E06C5}"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Hanger"/>
        </a:ext>
      </dgm:extLst>
    </dgm:pt>
    <dgm:pt modelId="{D6020CEB-D9E3-483B-A2C1-51CF6D55E1B5}" type="pres">
      <dgm:prSet presAssocID="{A6D8CF88-6E3C-4E59-8848-7779D25E06C5}" presName="spaceRect" presStyleCnt="0"/>
      <dgm:spPr/>
    </dgm:pt>
    <dgm:pt modelId="{46F3C277-6581-4192-8846-4B8B8536F79C}" type="pres">
      <dgm:prSet presAssocID="{A6D8CF88-6E3C-4E59-8848-7779D25E06C5}" presName="parTx" presStyleLbl="revTx" presStyleIdx="5" presStyleCnt="6">
        <dgm:presLayoutVars>
          <dgm:chMax val="0"/>
          <dgm:chPref val="0"/>
        </dgm:presLayoutVars>
      </dgm:prSet>
      <dgm:spPr/>
    </dgm:pt>
  </dgm:ptLst>
  <dgm:cxnLst>
    <dgm:cxn modelId="{AF099008-FF4B-4DC5-B697-1FA7B998685C}" srcId="{56DF3C1C-1FFD-4717-A0E5-9C21B3E50AA3}" destId="{95CA573F-763E-45C3-A495-59B257B595BE}" srcOrd="3" destOrd="0" parTransId="{D55B0F1C-7741-41A4-AC0F-92EF5EB13CDD}" sibTransId="{9042CC3B-958A-4461-93E2-07EE6CC8865F}"/>
    <dgm:cxn modelId="{D7144E12-135A-41FD-A36F-6DBD10EC364E}" srcId="{56DF3C1C-1FFD-4717-A0E5-9C21B3E50AA3}" destId="{903C5A24-12C8-4F3B-88F9-17FC580CEBED}" srcOrd="0" destOrd="0" parTransId="{8E15FA81-82C0-43B3-9C0B-429EB1DA5A1B}" sibTransId="{6BC29B69-70F7-47A0-97D7-437F8F1B7232}"/>
    <dgm:cxn modelId="{909F0925-6B2C-482B-B366-22844E789CA6}" type="presOf" srcId="{56DF3C1C-1FFD-4717-A0E5-9C21B3E50AA3}" destId="{FAD87784-8DBA-4613-A9CF-EF21EACD2B7C}" srcOrd="0" destOrd="0" presId="urn:microsoft.com/office/officeart/2018/2/layout/IconVerticalSolidList"/>
    <dgm:cxn modelId="{CB73BE27-4DC3-49B5-94F3-460AE543B1E0}" srcId="{56DF3C1C-1FFD-4717-A0E5-9C21B3E50AA3}" destId="{A6106975-6755-4AB1-A8C4-B377DBFFB6CD}" srcOrd="4" destOrd="0" parTransId="{21E6A914-4929-491C-8F10-45B5668195FE}" sibTransId="{3E5D5F57-1527-41E2-810C-41AC2222BB23}"/>
    <dgm:cxn modelId="{9472FC29-0BC2-4AFD-B826-A4AA1BD9D4F8}" type="presOf" srcId="{73F2B15F-D9D1-435D-AF45-458E823D43C3}" destId="{D4651C68-6877-4F49-AF9B-D2F6FC70BBC1}" srcOrd="0" destOrd="0" presId="urn:microsoft.com/office/officeart/2018/2/layout/IconVerticalSolidList"/>
    <dgm:cxn modelId="{BA7E1F3E-CCA9-4062-85B2-86B00B31DC74}" type="presOf" srcId="{A6106975-6755-4AB1-A8C4-B377DBFFB6CD}" destId="{6C195AAD-79F5-4A6F-BB33-3C5F65B8DF17}" srcOrd="0" destOrd="0" presId="urn:microsoft.com/office/officeart/2018/2/layout/IconVerticalSolidList"/>
    <dgm:cxn modelId="{74DC9541-2E0A-41CA-98C9-C541FF531B73}" type="presOf" srcId="{903C5A24-12C8-4F3B-88F9-17FC580CEBED}" destId="{B5F7088B-36FF-4C9C-812A-D313E2222271}" srcOrd="0" destOrd="0" presId="urn:microsoft.com/office/officeart/2018/2/layout/IconVerticalSolidList"/>
    <dgm:cxn modelId="{25CB5868-56BA-44E9-9654-7856EFBD93C8}" type="presOf" srcId="{A6D8CF88-6E3C-4E59-8848-7779D25E06C5}" destId="{46F3C277-6581-4192-8846-4B8B8536F79C}" srcOrd="0" destOrd="0" presId="urn:microsoft.com/office/officeart/2018/2/layout/IconVerticalSolidList"/>
    <dgm:cxn modelId="{ABA04B54-070E-403A-B809-CB72A7A30570}" type="presOf" srcId="{95CA573F-763E-45C3-A495-59B257B595BE}" destId="{9C8FE7E4-E649-40F4-9DDD-C87C3055CEF3}" srcOrd="0" destOrd="0" presId="urn:microsoft.com/office/officeart/2018/2/layout/IconVerticalSolidList"/>
    <dgm:cxn modelId="{6A51137B-1316-4DBE-921F-8CC925894926}" srcId="{56DF3C1C-1FFD-4717-A0E5-9C21B3E50AA3}" destId="{F8343920-1A58-4C38-B2E7-E7426FA229A2}" srcOrd="1" destOrd="0" parTransId="{05F8F679-6F06-484F-AD26-AAE0A6168130}" sibTransId="{92AA476A-294B-4ED5-B9ED-D63FED47FED3}"/>
    <dgm:cxn modelId="{05534EA7-FEB7-4052-B8C8-F90489DADC23}" srcId="{56DF3C1C-1FFD-4717-A0E5-9C21B3E50AA3}" destId="{73F2B15F-D9D1-435D-AF45-458E823D43C3}" srcOrd="2" destOrd="0" parTransId="{A4F7DFA8-9D50-420B-93D8-D2665A9C8014}" sibTransId="{207D2732-1741-4FF7-890E-93FC707F1CA6}"/>
    <dgm:cxn modelId="{0269E0EC-A9B0-4AE0-94CD-F8D874B70C7F}" srcId="{56DF3C1C-1FFD-4717-A0E5-9C21B3E50AA3}" destId="{A6D8CF88-6E3C-4E59-8848-7779D25E06C5}" srcOrd="5" destOrd="0" parTransId="{0A314881-FCE4-45D7-973A-EA363505F43E}" sibTransId="{25742879-207E-4D4A-9BFE-DEA187C4B889}"/>
    <dgm:cxn modelId="{889D04F5-593F-4478-969F-6BC68A8C5514}" type="presOf" srcId="{F8343920-1A58-4C38-B2E7-E7426FA229A2}" destId="{DCFA8D73-C39A-4E0C-9547-B42414D67EFB}" srcOrd="0" destOrd="0" presId="urn:microsoft.com/office/officeart/2018/2/layout/IconVerticalSolidList"/>
    <dgm:cxn modelId="{A2B0FE11-79E2-4111-A9DD-F7C323375E48}" type="presParOf" srcId="{FAD87784-8DBA-4613-A9CF-EF21EACD2B7C}" destId="{8BB56BA4-BE9D-4F68-9CA1-2A2C474414ED}" srcOrd="0" destOrd="0" presId="urn:microsoft.com/office/officeart/2018/2/layout/IconVerticalSolidList"/>
    <dgm:cxn modelId="{6B14C36C-7037-4899-977B-14981F211FF7}" type="presParOf" srcId="{8BB56BA4-BE9D-4F68-9CA1-2A2C474414ED}" destId="{E4459154-52A8-48F5-A2FF-44D4C57627B2}" srcOrd="0" destOrd="0" presId="urn:microsoft.com/office/officeart/2018/2/layout/IconVerticalSolidList"/>
    <dgm:cxn modelId="{40348788-86D7-4A92-93F2-8F33EA5646DC}" type="presParOf" srcId="{8BB56BA4-BE9D-4F68-9CA1-2A2C474414ED}" destId="{ACD214D5-4A30-4D67-BDDF-3ADC8C8B774B}" srcOrd="1" destOrd="0" presId="urn:microsoft.com/office/officeart/2018/2/layout/IconVerticalSolidList"/>
    <dgm:cxn modelId="{B5101D76-1127-4508-9FCC-F8BF19CFB20F}" type="presParOf" srcId="{8BB56BA4-BE9D-4F68-9CA1-2A2C474414ED}" destId="{DB875A45-8EB2-47FF-8621-D437C1394901}" srcOrd="2" destOrd="0" presId="urn:microsoft.com/office/officeart/2018/2/layout/IconVerticalSolidList"/>
    <dgm:cxn modelId="{DBEC50E2-4254-45F2-8F56-79CFD4E32612}" type="presParOf" srcId="{8BB56BA4-BE9D-4F68-9CA1-2A2C474414ED}" destId="{B5F7088B-36FF-4C9C-812A-D313E2222271}" srcOrd="3" destOrd="0" presId="urn:microsoft.com/office/officeart/2018/2/layout/IconVerticalSolidList"/>
    <dgm:cxn modelId="{F354081F-0438-4F08-82E6-4EE8F3ED5DB9}" type="presParOf" srcId="{FAD87784-8DBA-4613-A9CF-EF21EACD2B7C}" destId="{3185D0F0-22C9-421C-9387-6381F9EB0691}" srcOrd="1" destOrd="0" presId="urn:microsoft.com/office/officeart/2018/2/layout/IconVerticalSolidList"/>
    <dgm:cxn modelId="{8E138354-04C6-4A61-9A87-5CAB32825D78}" type="presParOf" srcId="{FAD87784-8DBA-4613-A9CF-EF21EACD2B7C}" destId="{C397EC33-96F4-407C-AF2C-D71C2E0DEFE5}" srcOrd="2" destOrd="0" presId="urn:microsoft.com/office/officeart/2018/2/layout/IconVerticalSolidList"/>
    <dgm:cxn modelId="{16FAB6CF-595F-43AD-BA5C-4F36906EA9B0}" type="presParOf" srcId="{C397EC33-96F4-407C-AF2C-D71C2E0DEFE5}" destId="{0C3A472E-0F34-4297-BD4F-1125A4B43D38}" srcOrd="0" destOrd="0" presId="urn:microsoft.com/office/officeart/2018/2/layout/IconVerticalSolidList"/>
    <dgm:cxn modelId="{30876DCC-031B-4195-8DB3-43F965A8DC58}" type="presParOf" srcId="{C397EC33-96F4-407C-AF2C-D71C2E0DEFE5}" destId="{F6098409-EA0B-4005-90EF-4908E9AE273A}" srcOrd="1" destOrd="0" presId="urn:microsoft.com/office/officeart/2018/2/layout/IconVerticalSolidList"/>
    <dgm:cxn modelId="{77F7E7C6-2195-4373-AC45-77692BAB70AF}" type="presParOf" srcId="{C397EC33-96F4-407C-AF2C-D71C2E0DEFE5}" destId="{66363503-08D9-4A67-B534-0775442B79CC}" srcOrd="2" destOrd="0" presId="urn:microsoft.com/office/officeart/2018/2/layout/IconVerticalSolidList"/>
    <dgm:cxn modelId="{1758E41A-F009-43B7-B944-FDF1B2FCECD3}" type="presParOf" srcId="{C397EC33-96F4-407C-AF2C-D71C2E0DEFE5}" destId="{DCFA8D73-C39A-4E0C-9547-B42414D67EFB}" srcOrd="3" destOrd="0" presId="urn:microsoft.com/office/officeart/2018/2/layout/IconVerticalSolidList"/>
    <dgm:cxn modelId="{D7589B7E-AAD8-4B87-8CAD-85B7F7183542}" type="presParOf" srcId="{FAD87784-8DBA-4613-A9CF-EF21EACD2B7C}" destId="{655728D9-1169-4733-9176-FB721B7AF42E}" srcOrd="3" destOrd="0" presId="urn:microsoft.com/office/officeart/2018/2/layout/IconVerticalSolidList"/>
    <dgm:cxn modelId="{E9C319B0-01BB-4A4E-85F8-1EB1F82301C5}" type="presParOf" srcId="{FAD87784-8DBA-4613-A9CF-EF21EACD2B7C}" destId="{8AE7C8BE-2C1A-4B56-8476-19C5B56F7E36}" srcOrd="4" destOrd="0" presId="urn:microsoft.com/office/officeart/2018/2/layout/IconVerticalSolidList"/>
    <dgm:cxn modelId="{542FE74B-0E08-4CDB-B753-2E54B1FD3036}" type="presParOf" srcId="{8AE7C8BE-2C1A-4B56-8476-19C5B56F7E36}" destId="{44F78E25-00EA-4FD6-95E7-91D85D47F361}" srcOrd="0" destOrd="0" presId="urn:microsoft.com/office/officeart/2018/2/layout/IconVerticalSolidList"/>
    <dgm:cxn modelId="{9FD3A2AB-C1DE-4C45-BDB5-84B4A10AC2D1}" type="presParOf" srcId="{8AE7C8BE-2C1A-4B56-8476-19C5B56F7E36}" destId="{BCECC19A-BC7F-4954-8096-CFB7F0BC575C}" srcOrd="1" destOrd="0" presId="urn:microsoft.com/office/officeart/2018/2/layout/IconVerticalSolidList"/>
    <dgm:cxn modelId="{5BA41A28-51CE-4221-912D-3E6D53792914}" type="presParOf" srcId="{8AE7C8BE-2C1A-4B56-8476-19C5B56F7E36}" destId="{3AD034F6-8F27-47FC-A22A-F2349199848D}" srcOrd="2" destOrd="0" presId="urn:microsoft.com/office/officeart/2018/2/layout/IconVerticalSolidList"/>
    <dgm:cxn modelId="{A6B25F84-E7AD-4E58-99F1-3CE90C37734F}" type="presParOf" srcId="{8AE7C8BE-2C1A-4B56-8476-19C5B56F7E36}" destId="{D4651C68-6877-4F49-AF9B-D2F6FC70BBC1}" srcOrd="3" destOrd="0" presId="urn:microsoft.com/office/officeart/2018/2/layout/IconVerticalSolidList"/>
    <dgm:cxn modelId="{321C47D8-3048-46C2-8011-CCE825E7474B}" type="presParOf" srcId="{FAD87784-8DBA-4613-A9CF-EF21EACD2B7C}" destId="{9E49D747-17A2-46CD-B7E3-2E679068BE97}" srcOrd="5" destOrd="0" presId="urn:microsoft.com/office/officeart/2018/2/layout/IconVerticalSolidList"/>
    <dgm:cxn modelId="{83186B6F-9FD5-49A4-9555-587AB4FD12CE}" type="presParOf" srcId="{FAD87784-8DBA-4613-A9CF-EF21EACD2B7C}" destId="{77930620-276B-46D4-9B2A-B2D81C5FAE30}" srcOrd="6" destOrd="0" presId="urn:microsoft.com/office/officeart/2018/2/layout/IconVerticalSolidList"/>
    <dgm:cxn modelId="{5C87D65A-7A7E-45FD-AB9D-89FFE93E379F}" type="presParOf" srcId="{77930620-276B-46D4-9B2A-B2D81C5FAE30}" destId="{F9F5EAEB-3611-4559-A87B-7EFFBE501B61}" srcOrd="0" destOrd="0" presId="urn:microsoft.com/office/officeart/2018/2/layout/IconVerticalSolidList"/>
    <dgm:cxn modelId="{23167542-52FA-40BC-A403-F5DBF4DF32E7}" type="presParOf" srcId="{77930620-276B-46D4-9B2A-B2D81C5FAE30}" destId="{CDB2B4C7-56CC-4AA8-A894-096236D67CD8}" srcOrd="1" destOrd="0" presId="urn:microsoft.com/office/officeart/2018/2/layout/IconVerticalSolidList"/>
    <dgm:cxn modelId="{CD8EFC72-2854-4D6A-8C8C-800791054545}" type="presParOf" srcId="{77930620-276B-46D4-9B2A-B2D81C5FAE30}" destId="{54FFA613-2EEF-45A5-9208-92603D7AF81C}" srcOrd="2" destOrd="0" presId="urn:microsoft.com/office/officeart/2018/2/layout/IconVerticalSolidList"/>
    <dgm:cxn modelId="{2E7371B1-264A-462D-9BD3-61100797E566}" type="presParOf" srcId="{77930620-276B-46D4-9B2A-B2D81C5FAE30}" destId="{9C8FE7E4-E649-40F4-9DDD-C87C3055CEF3}" srcOrd="3" destOrd="0" presId="urn:microsoft.com/office/officeart/2018/2/layout/IconVerticalSolidList"/>
    <dgm:cxn modelId="{EDA773A1-5279-48FB-B476-98A8F9ECF601}" type="presParOf" srcId="{FAD87784-8DBA-4613-A9CF-EF21EACD2B7C}" destId="{B952D339-45F9-4A0B-8292-CA3886D9F6F1}" srcOrd="7" destOrd="0" presId="urn:microsoft.com/office/officeart/2018/2/layout/IconVerticalSolidList"/>
    <dgm:cxn modelId="{6D958E23-3005-45D5-8C4C-41A2E4BB6AE8}" type="presParOf" srcId="{FAD87784-8DBA-4613-A9CF-EF21EACD2B7C}" destId="{0C2CA86E-89E1-4399-A941-1AA2EEF4C90C}" srcOrd="8" destOrd="0" presId="urn:microsoft.com/office/officeart/2018/2/layout/IconVerticalSolidList"/>
    <dgm:cxn modelId="{97100147-226B-4612-8DB7-98431663AA1D}" type="presParOf" srcId="{0C2CA86E-89E1-4399-A941-1AA2EEF4C90C}" destId="{15461CAF-84B7-444B-8903-3758C533A47C}" srcOrd="0" destOrd="0" presId="urn:microsoft.com/office/officeart/2018/2/layout/IconVerticalSolidList"/>
    <dgm:cxn modelId="{DEFBAF5A-333F-4DE4-951D-0DD5E04B1111}" type="presParOf" srcId="{0C2CA86E-89E1-4399-A941-1AA2EEF4C90C}" destId="{2943E040-1083-49E3-813F-09734491ADBF}" srcOrd="1" destOrd="0" presId="urn:microsoft.com/office/officeart/2018/2/layout/IconVerticalSolidList"/>
    <dgm:cxn modelId="{6110C89C-BC3B-4F2B-8B18-AC52879E73A8}" type="presParOf" srcId="{0C2CA86E-89E1-4399-A941-1AA2EEF4C90C}" destId="{9C30D9C9-C917-4CBA-84AD-1C8BE6DF0039}" srcOrd="2" destOrd="0" presId="urn:microsoft.com/office/officeart/2018/2/layout/IconVerticalSolidList"/>
    <dgm:cxn modelId="{7215A666-BAD3-4C24-BDF6-983F564CD8A5}" type="presParOf" srcId="{0C2CA86E-89E1-4399-A941-1AA2EEF4C90C}" destId="{6C195AAD-79F5-4A6F-BB33-3C5F65B8DF17}" srcOrd="3" destOrd="0" presId="urn:microsoft.com/office/officeart/2018/2/layout/IconVerticalSolidList"/>
    <dgm:cxn modelId="{626BD38C-3652-4C59-947D-16FF3EE6B5DD}" type="presParOf" srcId="{FAD87784-8DBA-4613-A9CF-EF21EACD2B7C}" destId="{C7F4A615-9D62-46AB-BBD1-42B225FB958E}" srcOrd="9" destOrd="0" presId="urn:microsoft.com/office/officeart/2018/2/layout/IconVerticalSolidList"/>
    <dgm:cxn modelId="{720023DF-4AAB-4405-8B97-5B8685469307}" type="presParOf" srcId="{FAD87784-8DBA-4613-A9CF-EF21EACD2B7C}" destId="{200C3DA7-7900-4B47-9600-527987F05CE7}" srcOrd="10" destOrd="0" presId="urn:microsoft.com/office/officeart/2018/2/layout/IconVerticalSolidList"/>
    <dgm:cxn modelId="{3D7CBEF1-533A-4D04-AD63-136FF3CBB456}" type="presParOf" srcId="{200C3DA7-7900-4B47-9600-527987F05CE7}" destId="{B134715F-85C8-4BDF-BB1B-B976DE29EE30}" srcOrd="0" destOrd="0" presId="urn:microsoft.com/office/officeart/2018/2/layout/IconVerticalSolidList"/>
    <dgm:cxn modelId="{87C4C519-1227-42C0-8EE5-4A8B6F59D2B3}" type="presParOf" srcId="{200C3DA7-7900-4B47-9600-527987F05CE7}" destId="{1A0B4A2E-5827-4758-BDC7-2EF557BC49A4}" srcOrd="1" destOrd="0" presId="urn:microsoft.com/office/officeart/2018/2/layout/IconVerticalSolidList"/>
    <dgm:cxn modelId="{A68C04B0-5042-410B-9D91-377AD9B0061F}" type="presParOf" srcId="{200C3DA7-7900-4B47-9600-527987F05CE7}" destId="{D6020CEB-D9E3-483B-A2C1-51CF6D55E1B5}" srcOrd="2" destOrd="0" presId="urn:microsoft.com/office/officeart/2018/2/layout/IconVerticalSolidList"/>
    <dgm:cxn modelId="{1517176E-4F53-4536-9F04-968905869CCF}" type="presParOf" srcId="{200C3DA7-7900-4B47-9600-527987F05CE7}" destId="{46F3C277-6581-4192-8846-4B8B8536F79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B332A79-E622-4E7F-BDF1-2644BCD6F438}"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B3B73550-CED8-4C5A-A117-8CA9CD2904DB}">
      <dgm:prSet/>
      <dgm:spPr/>
      <dgm:t>
        <a:bodyPr/>
        <a:lstStyle/>
        <a:p>
          <a:pPr>
            <a:lnSpc>
              <a:spcPct val="100000"/>
            </a:lnSpc>
          </a:pPr>
          <a:r>
            <a:rPr lang="en-US"/>
            <a:t>We have done the what.</a:t>
          </a:r>
        </a:p>
      </dgm:t>
    </dgm:pt>
    <dgm:pt modelId="{80DE2057-1ECB-4EC1-8133-42851112B707}" type="parTrans" cxnId="{70DA9496-FCB1-45E3-9651-6D26D4D6DDED}">
      <dgm:prSet/>
      <dgm:spPr/>
      <dgm:t>
        <a:bodyPr/>
        <a:lstStyle/>
        <a:p>
          <a:endParaRPr lang="en-US"/>
        </a:p>
      </dgm:t>
    </dgm:pt>
    <dgm:pt modelId="{D49D575B-2FD1-4500-A100-0C8DB8B352E1}" type="sibTrans" cxnId="{70DA9496-FCB1-45E3-9651-6D26D4D6DDED}">
      <dgm:prSet/>
      <dgm:spPr/>
      <dgm:t>
        <a:bodyPr/>
        <a:lstStyle/>
        <a:p>
          <a:pPr>
            <a:lnSpc>
              <a:spcPct val="100000"/>
            </a:lnSpc>
          </a:pPr>
          <a:endParaRPr lang="en-US"/>
        </a:p>
      </dgm:t>
    </dgm:pt>
    <dgm:pt modelId="{A89629FD-E5D4-4303-B6EB-7F844239922F}">
      <dgm:prSet/>
      <dgm:spPr/>
      <dgm:t>
        <a:bodyPr/>
        <a:lstStyle/>
        <a:p>
          <a:pPr rtl="0">
            <a:lnSpc>
              <a:spcPct val="100000"/>
            </a:lnSpc>
          </a:pPr>
          <a:r>
            <a:rPr lang="en-US"/>
            <a:t>We</a:t>
          </a:r>
          <a:r>
            <a:rPr lang="en-US">
              <a:latin typeface="Calibri Light" panose="020F0302020204030204"/>
            </a:rPr>
            <a:t> have</a:t>
          </a:r>
          <a:r>
            <a:rPr lang="en-US"/>
            <a:t> done the why.</a:t>
          </a:r>
        </a:p>
      </dgm:t>
    </dgm:pt>
    <dgm:pt modelId="{359240AC-DD22-4862-83F1-30716D0E8517}" type="parTrans" cxnId="{8E0113BF-811C-4049-A625-C87E854380A4}">
      <dgm:prSet/>
      <dgm:spPr/>
      <dgm:t>
        <a:bodyPr/>
        <a:lstStyle/>
        <a:p>
          <a:endParaRPr lang="en-US"/>
        </a:p>
      </dgm:t>
    </dgm:pt>
    <dgm:pt modelId="{0C124A09-7315-484A-8945-9495785E0411}" type="sibTrans" cxnId="{8E0113BF-811C-4049-A625-C87E854380A4}">
      <dgm:prSet/>
      <dgm:spPr/>
      <dgm:t>
        <a:bodyPr/>
        <a:lstStyle/>
        <a:p>
          <a:pPr>
            <a:lnSpc>
              <a:spcPct val="100000"/>
            </a:lnSpc>
          </a:pPr>
          <a:endParaRPr lang="en-US"/>
        </a:p>
      </dgm:t>
    </dgm:pt>
    <dgm:pt modelId="{DE8279C5-EE50-492C-9494-69C864F2D7B3}">
      <dgm:prSet/>
      <dgm:spPr/>
      <dgm:t>
        <a:bodyPr/>
        <a:lstStyle/>
        <a:p>
          <a:pPr>
            <a:lnSpc>
              <a:spcPct val="100000"/>
            </a:lnSpc>
          </a:pPr>
          <a:r>
            <a:rPr lang="en-US"/>
            <a:t>Now we need to do the </a:t>
          </a:r>
          <a:r>
            <a:rPr lang="en-US">
              <a:latin typeface="Calibri Light" panose="020F0302020204030204"/>
            </a:rPr>
            <a:t>HOW.</a:t>
          </a:r>
          <a:endParaRPr lang="en-US"/>
        </a:p>
      </dgm:t>
    </dgm:pt>
    <dgm:pt modelId="{D1314016-65BA-4C51-BE83-BAF1A959338C}" type="parTrans" cxnId="{FA2BFD7D-97CA-4F4C-BE37-809F48617E12}">
      <dgm:prSet/>
      <dgm:spPr/>
      <dgm:t>
        <a:bodyPr/>
        <a:lstStyle/>
        <a:p>
          <a:endParaRPr lang="en-US"/>
        </a:p>
      </dgm:t>
    </dgm:pt>
    <dgm:pt modelId="{0C50938C-E3D5-47AC-AD5C-9DC436F9CB65}" type="sibTrans" cxnId="{FA2BFD7D-97CA-4F4C-BE37-809F48617E12}">
      <dgm:prSet/>
      <dgm:spPr/>
      <dgm:t>
        <a:bodyPr/>
        <a:lstStyle/>
        <a:p>
          <a:pPr>
            <a:lnSpc>
              <a:spcPct val="100000"/>
            </a:lnSpc>
          </a:pPr>
          <a:endParaRPr lang="en-US"/>
        </a:p>
      </dgm:t>
    </dgm:pt>
    <dgm:pt modelId="{B5BF428E-FCD6-473B-A805-31123775CBE7}">
      <dgm:prSet/>
      <dgm:spPr/>
      <dgm:t>
        <a:bodyPr/>
        <a:lstStyle/>
        <a:p>
          <a:pPr>
            <a:lnSpc>
              <a:spcPct val="100000"/>
            </a:lnSpc>
          </a:pPr>
          <a:r>
            <a:rPr lang="en-US"/>
            <a:t>What needs to be done exactly.</a:t>
          </a:r>
        </a:p>
      </dgm:t>
    </dgm:pt>
    <dgm:pt modelId="{81F6DCEC-BAD8-4D7F-8C55-62591115A768}" type="parTrans" cxnId="{986B42FC-0AFA-4B31-9497-1D252103B201}">
      <dgm:prSet/>
      <dgm:spPr/>
      <dgm:t>
        <a:bodyPr/>
        <a:lstStyle/>
        <a:p>
          <a:endParaRPr lang="en-US"/>
        </a:p>
      </dgm:t>
    </dgm:pt>
    <dgm:pt modelId="{376EEDEC-D911-425C-A184-D08E62BEBC3B}" type="sibTrans" cxnId="{986B42FC-0AFA-4B31-9497-1D252103B201}">
      <dgm:prSet/>
      <dgm:spPr/>
      <dgm:t>
        <a:bodyPr/>
        <a:lstStyle/>
        <a:p>
          <a:pPr>
            <a:lnSpc>
              <a:spcPct val="100000"/>
            </a:lnSpc>
          </a:pPr>
          <a:endParaRPr lang="en-US"/>
        </a:p>
      </dgm:t>
    </dgm:pt>
    <dgm:pt modelId="{49ACD68A-87E5-454F-893E-6AC7B4E4CB4B}">
      <dgm:prSet/>
      <dgm:spPr/>
      <dgm:t>
        <a:bodyPr/>
        <a:lstStyle/>
        <a:p>
          <a:pPr>
            <a:lnSpc>
              <a:spcPct val="100000"/>
            </a:lnSpc>
          </a:pPr>
          <a:r>
            <a:rPr lang="en-US"/>
            <a:t>There is no </a:t>
          </a:r>
          <a:r>
            <a:rPr lang="en-US">
              <a:latin typeface="Calibri Light" panose="020F0302020204030204"/>
            </a:rPr>
            <a:t>template</a:t>
          </a:r>
          <a:r>
            <a:rPr lang="en-US"/>
            <a:t> for this section. You can </a:t>
          </a:r>
          <a:r>
            <a:rPr lang="en-US">
              <a:latin typeface="Calibri Light" panose="020F0302020204030204"/>
            </a:rPr>
            <a:t>decide</a:t>
          </a:r>
          <a:r>
            <a:rPr lang="en-US"/>
            <a:t>. Once it is logical.</a:t>
          </a:r>
        </a:p>
      </dgm:t>
    </dgm:pt>
    <dgm:pt modelId="{97E0BC60-7719-4568-ABB7-A8F1F0702348}" type="parTrans" cxnId="{D1D80959-FE9B-448E-8B21-2B6CD99C5B55}">
      <dgm:prSet/>
      <dgm:spPr/>
      <dgm:t>
        <a:bodyPr/>
        <a:lstStyle/>
        <a:p>
          <a:endParaRPr lang="en-US"/>
        </a:p>
      </dgm:t>
    </dgm:pt>
    <dgm:pt modelId="{92077F2C-0E6F-4E0A-8E4A-E87DA9B63347}" type="sibTrans" cxnId="{D1D80959-FE9B-448E-8B21-2B6CD99C5B55}">
      <dgm:prSet/>
      <dgm:spPr/>
      <dgm:t>
        <a:bodyPr/>
        <a:lstStyle/>
        <a:p>
          <a:endParaRPr lang="en-US"/>
        </a:p>
      </dgm:t>
    </dgm:pt>
    <dgm:pt modelId="{E8B5FBB8-BC82-4467-BA33-0D2D5EF2FA3A}" type="pres">
      <dgm:prSet presAssocID="{5B332A79-E622-4E7F-BDF1-2644BCD6F438}" presName="root" presStyleCnt="0">
        <dgm:presLayoutVars>
          <dgm:dir/>
          <dgm:resizeHandles val="exact"/>
        </dgm:presLayoutVars>
      </dgm:prSet>
      <dgm:spPr/>
    </dgm:pt>
    <dgm:pt modelId="{F63D10AA-80EB-4FF4-AC42-3549EFE941BA}" type="pres">
      <dgm:prSet presAssocID="{B3B73550-CED8-4C5A-A117-8CA9CD2904DB}" presName="compNode" presStyleCnt="0"/>
      <dgm:spPr/>
    </dgm:pt>
    <dgm:pt modelId="{A603D7B8-6F1C-446A-8A25-5B9D36420212}" type="pres">
      <dgm:prSet presAssocID="{B3B73550-CED8-4C5A-A117-8CA9CD2904DB}" presName="bgRect" presStyleLbl="bgShp" presStyleIdx="0" presStyleCnt="5"/>
      <dgm:spPr/>
    </dgm:pt>
    <dgm:pt modelId="{D5B4370D-7399-4B14-ADA9-EBC3F609A2AB}" type="pres">
      <dgm:prSet presAssocID="{B3B73550-CED8-4C5A-A117-8CA9CD2904DB}"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heck List"/>
        </a:ext>
      </dgm:extLst>
    </dgm:pt>
    <dgm:pt modelId="{6ECC2663-800A-41A2-BFBC-6C68C244E713}" type="pres">
      <dgm:prSet presAssocID="{B3B73550-CED8-4C5A-A117-8CA9CD2904DB}" presName="spaceRect" presStyleCnt="0"/>
      <dgm:spPr/>
    </dgm:pt>
    <dgm:pt modelId="{FEC9C3F9-1CCF-4C92-A0D1-CA0A2E158363}" type="pres">
      <dgm:prSet presAssocID="{B3B73550-CED8-4C5A-A117-8CA9CD2904DB}" presName="parTx" presStyleLbl="revTx" presStyleIdx="0" presStyleCnt="5">
        <dgm:presLayoutVars>
          <dgm:chMax val="0"/>
          <dgm:chPref val="0"/>
        </dgm:presLayoutVars>
      </dgm:prSet>
      <dgm:spPr/>
    </dgm:pt>
    <dgm:pt modelId="{3E2F5EF4-6D14-4165-A7D2-45D34F144ED3}" type="pres">
      <dgm:prSet presAssocID="{D49D575B-2FD1-4500-A100-0C8DB8B352E1}" presName="sibTrans" presStyleCnt="0"/>
      <dgm:spPr/>
    </dgm:pt>
    <dgm:pt modelId="{AC6C7331-A31A-424F-B9B5-B33B8649541F}" type="pres">
      <dgm:prSet presAssocID="{A89629FD-E5D4-4303-B6EB-7F844239922F}" presName="compNode" presStyleCnt="0"/>
      <dgm:spPr/>
    </dgm:pt>
    <dgm:pt modelId="{61E5B658-E84A-4A4E-BEB9-5B262D33FA6E}" type="pres">
      <dgm:prSet presAssocID="{A89629FD-E5D4-4303-B6EB-7F844239922F}" presName="bgRect" presStyleLbl="bgShp" presStyleIdx="1" presStyleCnt="5"/>
      <dgm:spPr/>
    </dgm:pt>
    <dgm:pt modelId="{B8C4E9DE-17B9-400A-97EF-07E27D136B54}" type="pres">
      <dgm:prSet presAssocID="{A89629FD-E5D4-4303-B6EB-7F844239922F}"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ircles with Arrows"/>
        </a:ext>
      </dgm:extLst>
    </dgm:pt>
    <dgm:pt modelId="{8BCF9A1D-A8B7-45AD-BC2D-E7FAB954C9DA}" type="pres">
      <dgm:prSet presAssocID="{A89629FD-E5D4-4303-B6EB-7F844239922F}" presName="spaceRect" presStyleCnt="0"/>
      <dgm:spPr/>
    </dgm:pt>
    <dgm:pt modelId="{96A7A032-F0B3-499E-89C7-307905BFB8FA}" type="pres">
      <dgm:prSet presAssocID="{A89629FD-E5D4-4303-B6EB-7F844239922F}" presName="parTx" presStyleLbl="revTx" presStyleIdx="1" presStyleCnt="5">
        <dgm:presLayoutVars>
          <dgm:chMax val="0"/>
          <dgm:chPref val="0"/>
        </dgm:presLayoutVars>
      </dgm:prSet>
      <dgm:spPr/>
    </dgm:pt>
    <dgm:pt modelId="{3059EE78-1AA7-4532-9FDA-F4908E30C021}" type="pres">
      <dgm:prSet presAssocID="{0C124A09-7315-484A-8945-9495785E0411}" presName="sibTrans" presStyleCnt="0"/>
      <dgm:spPr/>
    </dgm:pt>
    <dgm:pt modelId="{8C46484E-17AC-46E9-BA22-D52C0DF19EEA}" type="pres">
      <dgm:prSet presAssocID="{DE8279C5-EE50-492C-9494-69C864F2D7B3}" presName="compNode" presStyleCnt="0"/>
      <dgm:spPr/>
    </dgm:pt>
    <dgm:pt modelId="{E3E55CAD-69B2-4AB1-AA79-C8BC4E9D2333}" type="pres">
      <dgm:prSet presAssocID="{DE8279C5-EE50-492C-9494-69C864F2D7B3}" presName="bgRect" presStyleLbl="bgShp" presStyleIdx="2" presStyleCnt="5"/>
      <dgm:spPr/>
    </dgm:pt>
    <dgm:pt modelId="{07083762-6761-471C-A769-4E2BA50C12AB}" type="pres">
      <dgm:prSet presAssocID="{DE8279C5-EE50-492C-9494-69C864F2D7B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Irritant"/>
        </a:ext>
      </dgm:extLst>
    </dgm:pt>
    <dgm:pt modelId="{1A0987E8-8F8E-4213-BEC2-E8F06BD24960}" type="pres">
      <dgm:prSet presAssocID="{DE8279C5-EE50-492C-9494-69C864F2D7B3}" presName="spaceRect" presStyleCnt="0"/>
      <dgm:spPr/>
    </dgm:pt>
    <dgm:pt modelId="{F16AC8A4-2AB0-49D5-B3DC-2CF38CEDB735}" type="pres">
      <dgm:prSet presAssocID="{DE8279C5-EE50-492C-9494-69C864F2D7B3}" presName="parTx" presStyleLbl="revTx" presStyleIdx="2" presStyleCnt="5">
        <dgm:presLayoutVars>
          <dgm:chMax val="0"/>
          <dgm:chPref val="0"/>
        </dgm:presLayoutVars>
      </dgm:prSet>
      <dgm:spPr/>
    </dgm:pt>
    <dgm:pt modelId="{4F9A2A03-154A-4E0B-AFD0-6A568B466DF4}" type="pres">
      <dgm:prSet presAssocID="{0C50938C-E3D5-47AC-AD5C-9DC436F9CB65}" presName="sibTrans" presStyleCnt="0"/>
      <dgm:spPr/>
    </dgm:pt>
    <dgm:pt modelId="{4D4A9C03-DE6E-44AD-8870-A483F9D2E9A1}" type="pres">
      <dgm:prSet presAssocID="{B5BF428E-FCD6-473B-A805-31123775CBE7}" presName="compNode" presStyleCnt="0"/>
      <dgm:spPr/>
    </dgm:pt>
    <dgm:pt modelId="{AB8FB1B7-B613-461A-9846-31EC05A0A609}" type="pres">
      <dgm:prSet presAssocID="{B5BF428E-FCD6-473B-A805-31123775CBE7}" presName="bgRect" presStyleLbl="bgShp" presStyleIdx="3" presStyleCnt="5"/>
      <dgm:spPr/>
    </dgm:pt>
    <dgm:pt modelId="{37DE6932-B26C-4205-89F1-EB085AAA0C11}" type="pres">
      <dgm:prSet presAssocID="{B5BF428E-FCD6-473B-A805-31123775CBE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Workflow"/>
        </a:ext>
      </dgm:extLst>
    </dgm:pt>
    <dgm:pt modelId="{06C67CA9-CF40-492F-9F19-F30D3F51AC29}" type="pres">
      <dgm:prSet presAssocID="{B5BF428E-FCD6-473B-A805-31123775CBE7}" presName="spaceRect" presStyleCnt="0"/>
      <dgm:spPr/>
    </dgm:pt>
    <dgm:pt modelId="{A2886CE0-DD46-44E6-85CD-B80700C55371}" type="pres">
      <dgm:prSet presAssocID="{B5BF428E-FCD6-473B-A805-31123775CBE7}" presName="parTx" presStyleLbl="revTx" presStyleIdx="3" presStyleCnt="5">
        <dgm:presLayoutVars>
          <dgm:chMax val="0"/>
          <dgm:chPref val="0"/>
        </dgm:presLayoutVars>
      </dgm:prSet>
      <dgm:spPr/>
    </dgm:pt>
    <dgm:pt modelId="{463884C6-98F0-4F10-A715-72D5BF8BB42A}" type="pres">
      <dgm:prSet presAssocID="{376EEDEC-D911-425C-A184-D08E62BEBC3B}" presName="sibTrans" presStyleCnt="0"/>
      <dgm:spPr/>
    </dgm:pt>
    <dgm:pt modelId="{F2CEB145-9CD7-4CBF-8ECF-6D38CD6B7DFB}" type="pres">
      <dgm:prSet presAssocID="{49ACD68A-87E5-454F-893E-6AC7B4E4CB4B}" presName="compNode" presStyleCnt="0"/>
      <dgm:spPr/>
    </dgm:pt>
    <dgm:pt modelId="{B8B4FFEA-9D5D-44D8-80B1-E3AE9E1A30B9}" type="pres">
      <dgm:prSet presAssocID="{49ACD68A-87E5-454F-893E-6AC7B4E4CB4B}" presName="bgRect" presStyleLbl="bgShp" presStyleIdx="4" presStyleCnt="5"/>
      <dgm:spPr/>
    </dgm:pt>
    <dgm:pt modelId="{EB3F9D2B-BEC1-4932-B4CA-E758EB3ACB95}" type="pres">
      <dgm:prSet presAssocID="{49ACD68A-87E5-454F-893E-6AC7B4E4CB4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Quotes"/>
        </a:ext>
      </dgm:extLst>
    </dgm:pt>
    <dgm:pt modelId="{A8341380-AF74-4FF6-A55C-CC06B625338D}" type="pres">
      <dgm:prSet presAssocID="{49ACD68A-87E5-454F-893E-6AC7B4E4CB4B}" presName="spaceRect" presStyleCnt="0"/>
      <dgm:spPr/>
    </dgm:pt>
    <dgm:pt modelId="{7C8EE837-19FD-4AB5-9C36-FFFB390CDD79}" type="pres">
      <dgm:prSet presAssocID="{49ACD68A-87E5-454F-893E-6AC7B4E4CB4B}" presName="parTx" presStyleLbl="revTx" presStyleIdx="4" presStyleCnt="5">
        <dgm:presLayoutVars>
          <dgm:chMax val="0"/>
          <dgm:chPref val="0"/>
        </dgm:presLayoutVars>
      </dgm:prSet>
      <dgm:spPr/>
    </dgm:pt>
  </dgm:ptLst>
  <dgm:cxnLst>
    <dgm:cxn modelId="{DF9AC90F-08F4-4EDD-A624-6EFCF5A7FE94}" type="presOf" srcId="{A89629FD-E5D4-4303-B6EB-7F844239922F}" destId="{96A7A032-F0B3-499E-89C7-307905BFB8FA}" srcOrd="0" destOrd="0" presId="urn:microsoft.com/office/officeart/2018/2/layout/IconVerticalSolidList"/>
    <dgm:cxn modelId="{45E6C339-EFA4-4E14-BE48-FD9B1C1C862F}" type="presOf" srcId="{B5BF428E-FCD6-473B-A805-31123775CBE7}" destId="{A2886CE0-DD46-44E6-85CD-B80700C55371}" srcOrd="0" destOrd="0" presId="urn:microsoft.com/office/officeart/2018/2/layout/IconVerticalSolidList"/>
    <dgm:cxn modelId="{2AC8AF5D-0478-47AF-838B-464086FE62D4}" type="presOf" srcId="{B3B73550-CED8-4C5A-A117-8CA9CD2904DB}" destId="{FEC9C3F9-1CCF-4C92-A0D1-CA0A2E158363}" srcOrd="0" destOrd="0" presId="urn:microsoft.com/office/officeart/2018/2/layout/IconVerticalSolidList"/>
    <dgm:cxn modelId="{DF2BAF4A-A7D2-4CF4-BDD4-1FD547F65D11}" type="presOf" srcId="{49ACD68A-87E5-454F-893E-6AC7B4E4CB4B}" destId="{7C8EE837-19FD-4AB5-9C36-FFFB390CDD79}" srcOrd="0" destOrd="0" presId="urn:microsoft.com/office/officeart/2018/2/layout/IconVerticalSolidList"/>
    <dgm:cxn modelId="{D1D80959-FE9B-448E-8B21-2B6CD99C5B55}" srcId="{5B332A79-E622-4E7F-BDF1-2644BCD6F438}" destId="{49ACD68A-87E5-454F-893E-6AC7B4E4CB4B}" srcOrd="4" destOrd="0" parTransId="{97E0BC60-7719-4568-ABB7-A8F1F0702348}" sibTransId="{92077F2C-0E6F-4E0A-8E4A-E87DA9B63347}"/>
    <dgm:cxn modelId="{FA2BFD7D-97CA-4F4C-BE37-809F48617E12}" srcId="{5B332A79-E622-4E7F-BDF1-2644BCD6F438}" destId="{DE8279C5-EE50-492C-9494-69C864F2D7B3}" srcOrd="2" destOrd="0" parTransId="{D1314016-65BA-4C51-BE83-BAF1A959338C}" sibTransId="{0C50938C-E3D5-47AC-AD5C-9DC436F9CB65}"/>
    <dgm:cxn modelId="{70DA9496-FCB1-45E3-9651-6D26D4D6DDED}" srcId="{5B332A79-E622-4E7F-BDF1-2644BCD6F438}" destId="{B3B73550-CED8-4C5A-A117-8CA9CD2904DB}" srcOrd="0" destOrd="0" parTransId="{80DE2057-1ECB-4EC1-8133-42851112B707}" sibTransId="{D49D575B-2FD1-4500-A100-0C8DB8B352E1}"/>
    <dgm:cxn modelId="{8E0113BF-811C-4049-A625-C87E854380A4}" srcId="{5B332A79-E622-4E7F-BDF1-2644BCD6F438}" destId="{A89629FD-E5D4-4303-B6EB-7F844239922F}" srcOrd="1" destOrd="0" parTransId="{359240AC-DD22-4862-83F1-30716D0E8517}" sibTransId="{0C124A09-7315-484A-8945-9495785E0411}"/>
    <dgm:cxn modelId="{BF0A53E2-88A6-4826-849C-BCE87D2C9934}" type="presOf" srcId="{DE8279C5-EE50-492C-9494-69C864F2D7B3}" destId="{F16AC8A4-2AB0-49D5-B3DC-2CF38CEDB735}" srcOrd="0" destOrd="0" presId="urn:microsoft.com/office/officeart/2018/2/layout/IconVerticalSolidList"/>
    <dgm:cxn modelId="{0B0D8FEC-166C-4C73-8BEB-8A41B4BBB5FA}" type="presOf" srcId="{5B332A79-E622-4E7F-BDF1-2644BCD6F438}" destId="{E8B5FBB8-BC82-4467-BA33-0D2D5EF2FA3A}" srcOrd="0" destOrd="0" presId="urn:microsoft.com/office/officeart/2018/2/layout/IconVerticalSolidList"/>
    <dgm:cxn modelId="{986B42FC-0AFA-4B31-9497-1D252103B201}" srcId="{5B332A79-E622-4E7F-BDF1-2644BCD6F438}" destId="{B5BF428E-FCD6-473B-A805-31123775CBE7}" srcOrd="3" destOrd="0" parTransId="{81F6DCEC-BAD8-4D7F-8C55-62591115A768}" sibTransId="{376EEDEC-D911-425C-A184-D08E62BEBC3B}"/>
    <dgm:cxn modelId="{B3D3F2D3-65FC-405A-B8B9-F50BD5255476}" type="presParOf" srcId="{E8B5FBB8-BC82-4467-BA33-0D2D5EF2FA3A}" destId="{F63D10AA-80EB-4FF4-AC42-3549EFE941BA}" srcOrd="0" destOrd="0" presId="urn:microsoft.com/office/officeart/2018/2/layout/IconVerticalSolidList"/>
    <dgm:cxn modelId="{C28B15AE-48CC-4658-8CE3-4D02F5CEE19D}" type="presParOf" srcId="{F63D10AA-80EB-4FF4-AC42-3549EFE941BA}" destId="{A603D7B8-6F1C-446A-8A25-5B9D36420212}" srcOrd="0" destOrd="0" presId="urn:microsoft.com/office/officeart/2018/2/layout/IconVerticalSolidList"/>
    <dgm:cxn modelId="{CCA2C426-8B37-47DE-B94A-6FA0A20F89C2}" type="presParOf" srcId="{F63D10AA-80EB-4FF4-AC42-3549EFE941BA}" destId="{D5B4370D-7399-4B14-ADA9-EBC3F609A2AB}" srcOrd="1" destOrd="0" presId="urn:microsoft.com/office/officeart/2018/2/layout/IconVerticalSolidList"/>
    <dgm:cxn modelId="{652C8D9B-76A0-4E62-AD40-5EE52DF25C9E}" type="presParOf" srcId="{F63D10AA-80EB-4FF4-AC42-3549EFE941BA}" destId="{6ECC2663-800A-41A2-BFBC-6C68C244E713}" srcOrd="2" destOrd="0" presId="urn:microsoft.com/office/officeart/2018/2/layout/IconVerticalSolidList"/>
    <dgm:cxn modelId="{0FCA8C9B-CC08-404D-919E-A0418EC936FB}" type="presParOf" srcId="{F63D10AA-80EB-4FF4-AC42-3549EFE941BA}" destId="{FEC9C3F9-1CCF-4C92-A0D1-CA0A2E158363}" srcOrd="3" destOrd="0" presId="urn:microsoft.com/office/officeart/2018/2/layout/IconVerticalSolidList"/>
    <dgm:cxn modelId="{BEF85AEA-1F0C-4D8F-8F39-52C7FCC658B1}" type="presParOf" srcId="{E8B5FBB8-BC82-4467-BA33-0D2D5EF2FA3A}" destId="{3E2F5EF4-6D14-4165-A7D2-45D34F144ED3}" srcOrd="1" destOrd="0" presId="urn:microsoft.com/office/officeart/2018/2/layout/IconVerticalSolidList"/>
    <dgm:cxn modelId="{2592B4CC-E5C9-449E-99F2-E1B4A8DC7F02}" type="presParOf" srcId="{E8B5FBB8-BC82-4467-BA33-0D2D5EF2FA3A}" destId="{AC6C7331-A31A-424F-B9B5-B33B8649541F}" srcOrd="2" destOrd="0" presId="urn:microsoft.com/office/officeart/2018/2/layout/IconVerticalSolidList"/>
    <dgm:cxn modelId="{36F21A79-752D-4461-9A9C-376277427D99}" type="presParOf" srcId="{AC6C7331-A31A-424F-B9B5-B33B8649541F}" destId="{61E5B658-E84A-4A4E-BEB9-5B262D33FA6E}" srcOrd="0" destOrd="0" presId="urn:microsoft.com/office/officeart/2018/2/layout/IconVerticalSolidList"/>
    <dgm:cxn modelId="{7A706B39-02EE-43BD-8224-C7881D950629}" type="presParOf" srcId="{AC6C7331-A31A-424F-B9B5-B33B8649541F}" destId="{B8C4E9DE-17B9-400A-97EF-07E27D136B54}" srcOrd="1" destOrd="0" presId="urn:microsoft.com/office/officeart/2018/2/layout/IconVerticalSolidList"/>
    <dgm:cxn modelId="{E1B8D373-A9F5-493F-BBC3-4C073627C856}" type="presParOf" srcId="{AC6C7331-A31A-424F-B9B5-B33B8649541F}" destId="{8BCF9A1D-A8B7-45AD-BC2D-E7FAB954C9DA}" srcOrd="2" destOrd="0" presId="urn:microsoft.com/office/officeart/2018/2/layout/IconVerticalSolidList"/>
    <dgm:cxn modelId="{629B1597-A40C-4DA7-84E1-98DC764F7683}" type="presParOf" srcId="{AC6C7331-A31A-424F-B9B5-B33B8649541F}" destId="{96A7A032-F0B3-499E-89C7-307905BFB8FA}" srcOrd="3" destOrd="0" presId="urn:microsoft.com/office/officeart/2018/2/layout/IconVerticalSolidList"/>
    <dgm:cxn modelId="{1DF7D245-7CFA-4745-ADFE-E2DE611AECDD}" type="presParOf" srcId="{E8B5FBB8-BC82-4467-BA33-0D2D5EF2FA3A}" destId="{3059EE78-1AA7-4532-9FDA-F4908E30C021}" srcOrd="3" destOrd="0" presId="urn:microsoft.com/office/officeart/2018/2/layout/IconVerticalSolidList"/>
    <dgm:cxn modelId="{AD916DB9-8B46-4FF3-9D97-A33CCB4FB0A4}" type="presParOf" srcId="{E8B5FBB8-BC82-4467-BA33-0D2D5EF2FA3A}" destId="{8C46484E-17AC-46E9-BA22-D52C0DF19EEA}" srcOrd="4" destOrd="0" presId="urn:microsoft.com/office/officeart/2018/2/layout/IconVerticalSolidList"/>
    <dgm:cxn modelId="{E99DE3E9-4A2F-48D6-A5D2-2300ED81DF2F}" type="presParOf" srcId="{8C46484E-17AC-46E9-BA22-D52C0DF19EEA}" destId="{E3E55CAD-69B2-4AB1-AA79-C8BC4E9D2333}" srcOrd="0" destOrd="0" presId="urn:microsoft.com/office/officeart/2018/2/layout/IconVerticalSolidList"/>
    <dgm:cxn modelId="{C549A052-53AC-4555-925A-86FEC7B21D17}" type="presParOf" srcId="{8C46484E-17AC-46E9-BA22-D52C0DF19EEA}" destId="{07083762-6761-471C-A769-4E2BA50C12AB}" srcOrd="1" destOrd="0" presId="urn:microsoft.com/office/officeart/2018/2/layout/IconVerticalSolidList"/>
    <dgm:cxn modelId="{E5D17D3C-B7A8-44B6-890E-9C04946D20A6}" type="presParOf" srcId="{8C46484E-17AC-46E9-BA22-D52C0DF19EEA}" destId="{1A0987E8-8F8E-4213-BEC2-E8F06BD24960}" srcOrd="2" destOrd="0" presId="urn:microsoft.com/office/officeart/2018/2/layout/IconVerticalSolidList"/>
    <dgm:cxn modelId="{8A9542F9-00B2-4725-B10E-9C703C493A72}" type="presParOf" srcId="{8C46484E-17AC-46E9-BA22-D52C0DF19EEA}" destId="{F16AC8A4-2AB0-49D5-B3DC-2CF38CEDB735}" srcOrd="3" destOrd="0" presId="urn:microsoft.com/office/officeart/2018/2/layout/IconVerticalSolidList"/>
    <dgm:cxn modelId="{858B28CE-1B14-4F18-95E6-01485840597B}" type="presParOf" srcId="{E8B5FBB8-BC82-4467-BA33-0D2D5EF2FA3A}" destId="{4F9A2A03-154A-4E0B-AFD0-6A568B466DF4}" srcOrd="5" destOrd="0" presId="urn:microsoft.com/office/officeart/2018/2/layout/IconVerticalSolidList"/>
    <dgm:cxn modelId="{3548695F-2F29-4B47-BBE5-02F94B067E93}" type="presParOf" srcId="{E8B5FBB8-BC82-4467-BA33-0D2D5EF2FA3A}" destId="{4D4A9C03-DE6E-44AD-8870-A483F9D2E9A1}" srcOrd="6" destOrd="0" presId="urn:microsoft.com/office/officeart/2018/2/layout/IconVerticalSolidList"/>
    <dgm:cxn modelId="{39E67D13-8D55-487B-87F1-E99A5F0E5052}" type="presParOf" srcId="{4D4A9C03-DE6E-44AD-8870-A483F9D2E9A1}" destId="{AB8FB1B7-B613-461A-9846-31EC05A0A609}" srcOrd="0" destOrd="0" presId="urn:microsoft.com/office/officeart/2018/2/layout/IconVerticalSolidList"/>
    <dgm:cxn modelId="{E927EE92-C518-4367-B37B-C3E93F703F89}" type="presParOf" srcId="{4D4A9C03-DE6E-44AD-8870-A483F9D2E9A1}" destId="{37DE6932-B26C-4205-89F1-EB085AAA0C11}" srcOrd="1" destOrd="0" presId="urn:microsoft.com/office/officeart/2018/2/layout/IconVerticalSolidList"/>
    <dgm:cxn modelId="{71615E97-3B39-457E-BA84-0D730075DC29}" type="presParOf" srcId="{4D4A9C03-DE6E-44AD-8870-A483F9D2E9A1}" destId="{06C67CA9-CF40-492F-9F19-F30D3F51AC29}" srcOrd="2" destOrd="0" presId="urn:microsoft.com/office/officeart/2018/2/layout/IconVerticalSolidList"/>
    <dgm:cxn modelId="{073B7070-1C64-4853-80FA-2D658C82250B}" type="presParOf" srcId="{4D4A9C03-DE6E-44AD-8870-A483F9D2E9A1}" destId="{A2886CE0-DD46-44E6-85CD-B80700C55371}" srcOrd="3" destOrd="0" presId="urn:microsoft.com/office/officeart/2018/2/layout/IconVerticalSolidList"/>
    <dgm:cxn modelId="{891BC0F5-F2D3-493C-8165-55F4E0281CDD}" type="presParOf" srcId="{E8B5FBB8-BC82-4467-BA33-0D2D5EF2FA3A}" destId="{463884C6-98F0-4F10-A715-72D5BF8BB42A}" srcOrd="7" destOrd="0" presId="urn:microsoft.com/office/officeart/2018/2/layout/IconVerticalSolidList"/>
    <dgm:cxn modelId="{64A3E15C-C7E1-4BEF-8F74-F2490AF4A325}" type="presParOf" srcId="{E8B5FBB8-BC82-4467-BA33-0D2D5EF2FA3A}" destId="{F2CEB145-9CD7-4CBF-8ECF-6D38CD6B7DFB}" srcOrd="8" destOrd="0" presId="urn:microsoft.com/office/officeart/2018/2/layout/IconVerticalSolidList"/>
    <dgm:cxn modelId="{64952348-1DDB-41AB-B51C-2DF2C1001CB9}" type="presParOf" srcId="{F2CEB145-9CD7-4CBF-8ECF-6D38CD6B7DFB}" destId="{B8B4FFEA-9D5D-44D8-80B1-E3AE9E1A30B9}" srcOrd="0" destOrd="0" presId="urn:microsoft.com/office/officeart/2018/2/layout/IconVerticalSolidList"/>
    <dgm:cxn modelId="{03DF1C2E-07A1-44EF-8470-83AE63B79977}" type="presParOf" srcId="{F2CEB145-9CD7-4CBF-8ECF-6D38CD6B7DFB}" destId="{EB3F9D2B-BEC1-4932-B4CA-E758EB3ACB95}" srcOrd="1" destOrd="0" presId="urn:microsoft.com/office/officeart/2018/2/layout/IconVerticalSolidList"/>
    <dgm:cxn modelId="{FAA34EF9-4E44-4800-AA0F-E911B1138F40}" type="presParOf" srcId="{F2CEB145-9CD7-4CBF-8ECF-6D38CD6B7DFB}" destId="{A8341380-AF74-4FF6-A55C-CC06B625338D}" srcOrd="2" destOrd="0" presId="urn:microsoft.com/office/officeart/2018/2/layout/IconVerticalSolidList"/>
    <dgm:cxn modelId="{A007F273-9A7A-4CCC-81EB-E432C3DF79AC}" type="presParOf" srcId="{F2CEB145-9CD7-4CBF-8ECF-6D38CD6B7DFB}" destId="{7C8EE837-19FD-4AB5-9C36-FFFB390CDD7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1E7186E-5B91-402F-88D8-7849684F8F8F}"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C87DB61-D66C-4ED9-BE64-82FE03F10CF4}">
      <dgm:prSet/>
      <dgm:spPr/>
      <dgm:t>
        <a:bodyPr/>
        <a:lstStyle/>
        <a:p>
          <a:r>
            <a:rPr lang="en-US"/>
            <a:t>There are a total of three main sections.</a:t>
          </a:r>
        </a:p>
      </dgm:t>
    </dgm:pt>
    <dgm:pt modelId="{B8AB5DED-BF75-4674-8FBF-2064A30F10E1}" type="parTrans" cxnId="{CF96AEFC-0B1A-4455-A7ED-853F6F7C7132}">
      <dgm:prSet/>
      <dgm:spPr/>
      <dgm:t>
        <a:bodyPr/>
        <a:lstStyle/>
        <a:p>
          <a:endParaRPr lang="en-US"/>
        </a:p>
      </dgm:t>
    </dgm:pt>
    <dgm:pt modelId="{55F058B0-7B95-48D6-B563-CBFF3F7AB927}" type="sibTrans" cxnId="{CF96AEFC-0B1A-4455-A7ED-853F6F7C7132}">
      <dgm:prSet/>
      <dgm:spPr/>
      <dgm:t>
        <a:bodyPr/>
        <a:lstStyle/>
        <a:p>
          <a:endParaRPr lang="en-US"/>
        </a:p>
      </dgm:t>
    </dgm:pt>
    <dgm:pt modelId="{264EAB54-ACA7-4295-AB8C-92DBB1B9AE31}">
      <dgm:prSet/>
      <dgm:spPr/>
      <dgm:t>
        <a:bodyPr/>
        <a:lstStyle/>
        <a:p>
          <a:r>
            <a:rPr lang="en-US"/>
            <a:t>You can have sub sections if that works for your scenario.</a:t>
          </a:r>
        </a:p>
      </dgm:t>
    </dgm:pt>
    <dgm:pt modelId="{E50D7327-E96D-49F0-ADD7-1F75999B873A}" type="parTrans" cxnId="{9AC5A201-D9FA-4D59-8DA0-6154965C7A5A}">
      <dgm:prSet/>
      <dgm:spPr/>
      <dgm:t>
        <a:bodyPr/>
        <a:lstStyle/>
        <a:p>
          <a:endParaRPr lang="en-US"/>
        </a:p>
      </dgm:t>
    </dgm:pt>
    <dgm:pt modelId="{9377FE6B-2E33-4170-81FD-94E5044D751B}" type="sibTrans" cxnId="{9AC5A201-D9FA-4D59-8DA0-6154965C7A5A}">
      <dgm:prSet/>
      <dgm:spPr/>
      <dgm:t>
        <a:bodyPr/>
        <a:lstStyle/>
        <a:p>
          <a:endParaRPr lang="en-US"/>
        </a:p>
      </dgm:t>
    </dgm:pt>
    <dgm:pt modelId="{D773DA28-A7F0-4762-8027-41BE4C35C78C}">
      <dgm:prSet/>
      <dgm:spPr/>
      <dgm:t>
        <a:bodyPr/>
        <a:lstStyle/>
        <a:p>
          <a:r>
            <a:rPr lang="en-US"/>
            <a:t>Hardware and Software Requirements.</a:t>
          </a:r>
        </a:p>
      </dgm:t>
    </dgm:pt>
    <dgm:pt modelId="{55841EC6-DD27-4B29-9652-011CA2531691}" type="parTrans" cxnId="{5BD3BDDF-26F4-478E-96E6-775C3DCFDF45}">
      <dgm:prSet/>
      <dgm:spPr/>
      <dgm:t>
        <a:bodyPr/>
        <a:lstStyle/>
        <a:p>
          <a:endParaRPr lang="en-US"/>
        </a:p>
      </dgm:t>
    </dgm:pt>
    <dgm:pt modelId="{A6169C0B-7A03-4E9E-95AE-7D7AC8867F4F}" type="sibTrans" cxnId="{5BD3BDDF-26F4-478E-96E6-775C3DCFDF45}">
      <dgm:prSet/>
      <dgm:spPr/>
      <dgm:t>
        <a:bodyPr/>
        <a:lstStyle/>
        <a:p>
          <a:endParaRPr lang="en-US"/>
        </a:p>
      </dgm:t>
    </dgm:pt>
    <dgm:pt modelId="{FB6921F5-0297-4F49-9A0D-558AF3E82359}">
      <dgm:prSet/>
      <dgm:spPr/>
      <dgm:t>
        <a:bodyPr/>
        <a:lstStyle/>
        <a:p>
          <a:r>
            <a:rPr lang="en-US"/>
            <a:t>Data and Information Requirements.</a:t>
          </a:r>
        </a:p>
      </dgm:t>
    </dgm:pt>
    <dgm:pt modelId="{CFFEC838-D7B4-47A6-BF67-58B5189F7761}" type="parTrans" cxnId="{931633A4-1A8A-4331-9C2A-D2A5F7E0A4C5}">
      <dgm:prSet/>
      <dgm:spPr/>
      <dgm:t>
        <a:bodyPr/>
        <a:lstStyle/>
        <a:p>
          <a:endParaRPr lang="en-US"/>
        </a:p>
      </dgm:t>
    </dgm:pt>
    <dgm:pt modelId="{62328B4D-3F86-4D70-A9CA-EA98EDD94EA2}" type="sibTrans" cxnId="{931633A4-1A8A-4331-9C2A-D2A5F7E0A4C5}">
      <dgm:prSet/>
      <dgm:spPr/>
      <dgm:t>
        <a:bodyPr/>
        <a:lstStyle/>
        <a:p>
          <a:endParaRPr lang="en-US"/>
        </a:p>
      </dgm:t>
    </dgm:pt>
    <dgm:pt modelId="{7EA17129-0C07-401B-962B-828951531E1A}">
      <dgm:prSet/>
      <dgm:spPr/>
      <dgm:t>
        <a:bodyPr/>
        <a:lstStyle/>
        <a:p>
          <a:r>
            <a:rPr lang="en-US"/>
            <a:t>Managing Infrastructure and Users.</a:t>
          </a:r>
        </a:p>
      </dgm:t>
    </dgm:pt>
    <dgm:pt modelId="{62F4C13B-CDD2-4940-B864-2C7F3B7713C5}" type="parTrans" cxnId="{BDD1D299-72BE-4A96-BD30-8C7DBD6C5E79}">
      <dgm:prSet/>
      <dgm:spPr/>
      <dgm:t>
        <a:bodyPr/>
        <a:lstStyle/>
        <a:p>
          <a:endParaRPr lang="en-US"/>
        </a:p>
      </dgm:t>
    </dgm:pt>
    <dgm:pt modelId="{2D7A5287-FBF9-4387-A5CC-72C882E8E6E1}" type="sibTrans" cxnId="{BDD1D299-72BE-4A96-BD30-8C7DBD6C5E79}">
      <dgm:prSet/>
      <dgm:spPr/>
      <dgm:t>
        <a:bodyPr/>
        <a:lstStyle/>
        <a:p>
          <a:endParaRPr lang="en-US"/>
        </a:p>
      </dgm:t>
    </dgm:pt>
    <dgm:pt modelId="{D2CDF2BD-7197-474A-B8AC-754FCF71726D}" type="pres">
      <dgm:prSet presAssocID="{A1E7186E-5B91-402F-88D8-7849684F8F8F}" presName="root" presStyleCnt="0">
        <dgm:presLayoutVars>
          <dgm:dir/>
          <dgm:resizeHandles val="exact"/>
        </dgm:presLayoutVars>
      </dgm:prSet>
      <dgm:spPr/>
    </dgm:pt>
    <dgm:pt modelId="{7F8CF4F4-4436-43FC-9934-70BF1DAC672A}" type="pres">
      <dgm:prSet presAssocID="{0C87DB61-D66C-4ED9-BE64-82FE03F10CF4}" presName="compNode" presStyleCnt="0"/>
      <dgm:spPr/>
    </dgm:pt>
    <dgm:pt modelId="{FB507CEE-6D07-42D4-A1E0-B4C032441138}" type="pres">
      <dgm:prSet presAssocID="{0C87DB61-D66C-4ED9-BE64-82FE03F10CF4}" presName="bgRect" presStyleLbl="bgShp" presStyleIdx="0" presStyleCnt="5"/>
      <dgm:spPr/>
    </dgm:pt>
    <dgm:pt modelId="{CE11C6BA-E673-44C3-A38E-10A375439379}" type="pres">
      <dgm:prSet presAssocID="{0C87DB61-D66C-4ED9-BE64-82FE03F10CF4}"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16DA6074-7D7E-4095-ABC9-F716FDADE582}" type="pres">
      <dgm:prSet presAssocID="{0C87DB61-D66C-4ED9-BE64-82FE03F10CF4}" presName="spaceRect" presStyleCnt="0"/>
      <dgm:spPr/>
    </dgm:pt>
    <dgm:pt modelId="{3E78575B-BEE7-451C-B69A-154B9333104F}" type="pres">
      <dgm:prSet presAssocID="{0C87DB61-D66C-4ED9-BE64-82FE03F10CF4}" presName="parTx" presStyleLbl="revTx" presStyleIdx="0" presStyleCnt="5">
        <dgm:presLayoutVars>
          <dgm:chMax val="0"/>
          <dgm:chPref val="0"/>
        </dgm:presLayoutVars>
      </dgm:prSet>
      <dgm:spPr/>
    </dgm:pt>
    <dgm:pt modelId="{D8CC6867-8EE6-46C3-9ABD-5C0367E79A70}" type="pres">
      <dgm:prSet presAssocID="{55F058B0-7B95-48D6-B563-CBFF3F7AB927}" presName="sibTrans" presStyleCnt="0"/>
      <dgm:spPr/>
    </dgm:pt>
    <dgm:pt modelId="{FFC25FE7-4181-44FD-AF72-89CBB9C0D9F6}" type="pres">
      <dgm:prSet presAssocID="{264EAB54-ACA7-4295-AB8C-92DBB1B9AE31}" presName="compNode" presStyleCnt="0"/>
      <dgm:spPr/>
    </dgm:pt>
    <dgm:pt modelId="{5DA6CC89-949D-4821-811C-B8E4C4CA3420}" type="pres">
      <dgm:prSet presAssocID="{264EAB54-ACA7-4295-AB8C-92DBB1B9AE31}" presName="bgRect" presStyleLbl="bgShp" presStyleIdx="1" presStyleCnt="5"/>
      <dgm:spPr/>
    </dgm:pt>
    <dgm:pt modelId="{B063D66C-E440-41C9-A4BB-CF997B206D73}" type="pres">
      <dgm:prSet presAssocID="{264EAB54-ACA7-4295-AB8C-92DBB1B9AE3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D34D6BD3-237F-4A04-9FA4-E706FCD44C72}" type="pres">
      <dgm:prSet presAssocID="{264EAB54-ACA7-4295-AB8C-92DBB1B9AE31}" presName="spaceRect" presStyleCnt="0"/>
      <dgm:spPr/>
    </dgm:pt>
    <dgm:pt modelId="{14F6DD6F-BC52-4BBB-94EE-43A34261CE1B}" type="pres">
      <dgm:prSet presAssocID="{264EAB54-ACA7-4295-AB8C-92DBB1B9AE31}" presName="parTx" presStyleLbl="revTx" presStyleIdx="1" presStyleCnt="5">
        <dgm:presLayoutVars>
          <dgm:chMax val="0"/>
          <dgm:chPref val="0"/>
        </dgm:presLayoutVars>
      </dgm:prSet>
      <dgm:spPr/>
    </dgm:pt>
    <dgm:pt modelId="{3DBC57A0-0C7B-450B-AF78-53C033CA492C}" type="pres">
      <dgm:prSet presAssocID="{9377FE6B-2E33-4170-81FD-94E5044D751B}" presName="sibTrans" presStyleCnt="0"/>
      <dgm:spPr/>
    </dgm:pt>
    <dgm:pt modelId="{018445C4-A433-4219-9F00-68B46B8E3E79}" type="pres">
      <dgm:prSet presAssocID="{D773DA28-A7F0-4762-8027-41BE4C35C78C}" presName="compNode" presStyleCnt="0"/>
      <dgm:spPr/>
    </dgm:pt>
    <dgm:pt modelId="{F5459E3C-6248-4953-9CF3-C4833C2E22D1}" type="pres">
      <dgm:prSet presAssocID="{D773DA28-A7F0-4762-8027-41BE4C35C78C}" presName="bgRect" presStyleLbl="bgShp" presStyleIdx="2" presStyleCnt="5"/>
      <dgm:spPr/>
    </dgm:pt>
    <dgm:pt modelId="{4F540D14-131B-40E2-A36E-D0886BBC5DE3}" type="pres">
      <dgm:prSet presAssocID="{D773DA28-A7F0-4762-8027-41BE4C35C78C}"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mputer"/>
        </a:ext>
      </dgm:extLst>
    </dgm:pt>
    <dgm:pt modelId="{DDF5BAF6-7F0E-493D-89FF-3EB00AD44EE8}" type="pres">
      <dgm:prSet presAssocID="{D773DA28-A7F0-4762-8027-41BE4C35C78C}" presName="spaceRect" presStyleCnt="0"/>
      <dgm:spPr/>
    </dgm:pt>
    <dgm:pt modelId="{3E9CDC17-FAA1-476A-9724-C14A00B72ED3}" type="pres">
      <dgm:prSet presAssocID="{D773DA28-A7F0-4762-8027-41BE4C35C78C}" presName="parTx" presStyleLbl="revTx" presStyleIdx="2" presStyleCnt="5">
        <dgm:presLayoutVars>
          <dgm:chMax val="0"/>
          <dgm:chPref val="0"/>
        </dgm:presLayoutVars>
      </dgm:prSet>
      <dgm:spPr/>
    </dgm:pt>
    <dgm:pt modelId="{32BE8924-C0DC-4EA3-853B-7D07E1C7A5A0}" type="pres">
      <dgm:prSet presAssocID="{A6169C0B-7A03-4E9E-95AE-7D7AC8867F4F}" presName="sibTrans" presStyleCnt="0"/>
      <dgm:spPr/>
    </dgm:pt>
    <dgm:pt modelId="{5F2D6714-B09A-4BF6-9B2E-EC9B3E8900E1}" type="pres">
      <dgm:prSet presAssocID="{FB6921F5-0297-4F49-9A0D-558AF3E82359}" presName="compNode" presStyleCnt="0"/>
      <dgm:spPr/>
    </dgm:pt>
    <dgm:pt modelId="{921A238C-6262-40EE-976F-A9692DA3FDB7}" type="pres">
      <dgm:prSet presAssocID="{FB6921F5-0297-4F49-9A0D-558AF3E82359}" presName="bgRect" presStyleLbl="bgShp" presStyleIdx="3" presStyleCnt="5"/>
      <dgm:spPr/>
    </dgm:pt>
    <dgm:pt modelId="{33983081-462F-4079-9609-2EDD2D9C88E3}" type="pres">
      <dgm:prSet presAssocID="{FB6921F5-0297-4F49-9A0D-558AF3E8235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atabase"/>
        </a:ext>
      </dgm:extLst>
    </dgm:pt>
    <dgm:pt modelId="{C9F9075F-8ACE-4B3B-B946-B4DC9B09DEB3}" type="pres">
      <dgm:prSet presAssocID="{FB6921F5-0297-4F49-9A0D-558AF3E82359}" presName="spaceRect" presStyleCnt="0"/>
      <dgm:spPr/>
    </dgm:pt>
    <dgm:pt modelId="{8EE41B61-E460-4072-8839-6C7EAC1DF009}" type="pres">
      <dgm:prSet presAssocID="{FB6921F5-0297-4F49-9A0D-558AF3E82359}" presName="parTx" presStyleLbl="revTx" presStyleIdx="3" presStyleCnt="5">
        <dgm:presLayoutVars>
          <dgm:chMax val="0"/>
          <dgm:chPref val="0"/>
        </dgm:presLayoutVars>
      </dgm:prSet>
      <dgm:spPr/>
    </dgm:pt>
    <dgm:pt modelId="{70A693FE-81B1-41B0-A142-200F890A4605}" type="pres">
      <dgm:prSet presAssocID="{62328B4D-3F86-4D70-A9CA-EA98EDD94EA2}" presName="sibTrans" presStyleCnt="0"/>
      <dgm:spPr/>
    </dgm:pt>
    <dgm:pt modelId="{7CFD9A31-B6FB-4739-A6EC-6AAA9A188F06}" type="pres">
      <dgm:prSet presAssocID="{7EA17129-0C07-401B-962B-828951531E1A}" presName="compNode" presStyleCnt="0"/>
      <dgm:spPr/>
    </dgm:pt>
    <dgm:pt modelId="{56AEDABB-0821-4773-9F17-B99C618EAF26}" type="pres">
      <dgm:prSet presAssocID="{7EA17129-0C07-401B-962B-828951531E1A}" presName="bgRect" presStyleLbl="bgShp" presStyleIdx="4" presStyleCnt="5"/>
      <dgm:spPr/>
    </dgm:pt>
    <dgm:pt modelId="{DB0C7362-66A5-414E-BCC4-C23D823C1C6B}" type="pres">
      <dgm:prSet presAssocID="{7EA17129-0C07-401B-962B-828951531E1A}"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s"/>
        </a:ext>
      </dgm:extLst>
    </dgm:pt>
    <dgm:pt modelId="{F95E5842-9F8F-417B-B228-9722EDA67076}" type="pres">
      <dgm:prSet presAssocID="{7EA17129-0C07-401B-962B-828951531E1A}" presName="spaceRect" presStyleCnt="0"/>
      <dgm:spPr/>
    </dgm:pt>
    <dgm:pt modelId="{3AA250F8-7E42-4EBA-A98F-2F4BA4BCD6D8}" type="pres">
      <dgm:prSet presAssocID="{7EA17129-0C07-401B-962B-828951531E1A}" presName="parTx" presStyleLbl="revTx" presStyleIdx="4" presStyleCnt="5">
        <dgm:presLayoutVars>
          <dgm:chMax val="0"/>
          <dgm:chPref val="0"/>
        </dgm:presLayoutVars>
      </dgm:prSet>
      <dgm:spPr/>
    </dgm:pt>
  </dgm:ptLst>
  <dgm:cxnLst>
    <dgm:cxn modelId="{9AC5A201-D9FA-4D59-8DA0-6154965C7A5A}" srcId="{A1E7186E-5B91-402F-88D8-7849684F8F8F}" destId="{264EAB54-ACA7-4295-AB8C-92DBB1B9AE31}" srcOrd="1" destOrd="0" parTransId="{E50D7327-E96D-49F0-ADD7-1F75999B873A}" sibTransId="{9377FE6B-2E33-4170-81FD-94E5044D751B}"/>
    <dgm:cxn modelId="{F1AFA30B-1796-4B3B-924D-4E1F0EEE8E53}" type="presOf" srcId="{FB6921F5-0297-4F49-9A0D-558AF3E82359}" destId="{8EE41B61-E460-4072-8839-6C7EAC1DF009}" srcOrd="0" destOrd="0" presId="urn:microsoft.com/office/officeart/2018/2/layout/IconVerticalSolidList"/>
    <dgm:cxn modelId="{23EB1E66-4DAC-4089-B0E8-23EB50BFCCBB}" type="presOf" srcId="{A1E7186E-5B91-402F-88D8-7849684F8F8F}" destId="{D2CDF2BD-7197-474A-B8AC-754FCF71726D}" srcOrd="0" destOrd="0" presId="urn:microsoft.com/office/officeart/2018/2/layout/IconVerticalSolidList"/>
    <dgm:cxn modelId="{78404E53-1367-4B7A-B7A5-07C4CC42B0D2}" type="presOf" srcId="{7EA17129-0C07-401B-962B-828951531E1A}" destId="{3AA250F8-7E42-4EBA-A98F-2F4BA4BCD6D8}" srcOrd="0" destOrd="0" presId="urn:microsoft.com/office/officeart/2018/2/layout/IconVerticalSolidList"/>
    <dgm:cxn modelId="{D8F8F991-DF8B-4353-8F10-AF0F562B1DA9}" type="presOf" srcId="{D773DA28-A7F0-4762-8027-41BE4C35C78C}" destId="{3E9CDC17-FAA1-476A-9724-C14A00B72ED3}" srcOrd="0" destOrd="0" presId="urn:microsoft.com/office/officeart/2018/2/layout/IconVerticalSolidList"/>
    <dgm:cxn modelId="{BDD1D299-72BE-4A96-BD30-8C7DBD6C5E79}" srcId="{A1E7186E-5B91-402F-88D8-7849684F8F8F}" destId="{7EA17129-0C07-401B-962B-828951531E1A}" srcOrd="4" destOrd="0" parTransId="{62F4C13B-CDD2-4940-B864-2C7F3B7713C5}" sibTransId="{2D7A5287-FBF9-4387-A5CC-72C882E8E6E1}"/>
    <dgm:cxn modelId="{931633A4-1A8A-4331-9C2A-D2A5F7E0A4C5}" srcId="{A1E7186E-5B91-402F-88D8-7849684F8F8F}" destId="{FB6921F5-0297-4F49-9A0D-558AF3E82359}" srcOrd="3" destOrd="0" parTransId="{CFFEC838-D7B4-47A6-BF67-58B5189F7761}" sibTransId="{62328B4D-3F86-4D70-A9CA-EA98EDD94EA2}"/>
    <dgm:cxn modelId="{5BD3BDDF-26F4-478E-96E6-775C3DCFDF45}" srcId="{A1E7186E-5B91-402F-88D8-7849684F8F8F}" destId="{D773DA28-A7F0-4762-8027-41BE4C35C78C}" srcOrd="2" destOrd="0" parTransId="{55841EC6-DD27-4B29-9652-011CA2531691}" sibTransId="{A6169C0B-7A03-4E9E-95AE-7D7AC8867F4F}"/>
    <dgm:cxn modelId="{7122FFE2-8978-4519-839F-15226BDC4E64}" type="presOf" srcId="{264EAB54-ACA7-4295-AB8C-92DBB1B9AE31}" destId="{14F6DD6F-BC52-4BBB-94EE-43A34261CE1B}" srcOrd="0" destOrd="0" presId="urn:microsoft.com/office/officeart/2018/2/layout/IconVerticalSolidList"/>
    <dgm:cxn modelId="{6FB86BEF-0277-4DEC-B8D4-76E8F34256D6}" type="presOf" srcId="{0C87DB61-D66C-4ED9-BE64-82FE03F10CF4}" destId="{3E78575B-BEE7-451C-B69A-154B9333104F}" srcOrd="0" destOrd="0" presId="urn:microsoft.com/office/officeart/2018/2/layout/IconVerticalSolidList"/>
    <dgm:cxn modelId="{CF96AEFC-0B1A-4455-A7ED-853F6F7C7132}" srcId="{A1E7186E-5B91-402F-88D8-7849684F8F8F}" destId="{0C87DB61-D66C-4ED9-BE64-82FE03F10CF4}" srcOrd="0" destOrd="0" parTransId="{B8AB5DED-BF75-4674-8FBF-2064A30F10E1}" sibTransId="{55F058B0-7B95-48D6-B563-CBFF3F7AB927}"/>
    <dgm:cxn modelId="{D73F9F40-547F-423B-82EB-DB9F4E508B6A}" type="presParOf" srcId="{D2CDF2BD-7197-474A-B8AC-754FCF71726D}" destId="{7F8CF4F4-4436-43FC-9934-70BF1DAC672A}" srcOrd="0" destOrd="0" presId="urn:microsoft.com/office/officeart/2018/2/layout/IconVerticalSolidList"/>
    <dgm:cxn modelId="{B9AFE6E7-2304-46D2-9A02-D5DC9E5B6013}" type="presParOf" srcId="{7F8CF4F4-4436-43FC-9934-70BF1DAC672A}" destId="{FB507CEE-6D07-42D4-A1E0-B4C032441138}" srcOrd="0" destOrd="0" presId="urn:microsoft.com/office/officeart/2018/2/layout/IconVerticalSolidList"/>
    <dgm:cxn modelId="{89E742B6-ACD0-4379-B0DB-3DC70BC9371B}" type="presParOf" srcId="{7F8CF4F4-4436-43FC-9934-70BF1DAC672A}" destId="{CE11C6BA-E673-44C3-A38E-10A375439379}" srcOrd="1" destOrd="0" presId="urn:microsoft.com/office/officeart/2018/2/layout/IconVerticalSolidList"/>
    <dgm:cxn modelId="{DDA32BA8-1F48-4FEC-8888-60F063BA90C2}" type="presParOf" srcId="{7F8CF4F4-4436-43FC-9934-70BF1DAC672A}" destId="{16DA6074-7D7E-4095-ABC9-F716FDADE582}" srcOrd="2" destOrd="0" presId="urn:microsoft.com/office/officeart/2018/2/layout/IconVerticalSolidList"/>
    <dgm:cxn modelId="{7C554545-28F3-45D1-BB78-63EFE1CF22AC}" type="presParOf" srcId="{7F8CF4F4-4436-43FC-9934-70BF1DAC672A}" destId="{3E78575B-BEE7-451C-B69A-154B9333104F}" srcOrd="3" destOrd="0" presId="urn:microsoft.com/office/officeart/2018/2/layout/IconVerticalSolidList"/>
    <dgm:cxn modelId="{29A60EF4-B6F1-4DBF-8E3C-68653B3188B4}" type="presParOf" srcId="{D2CDF2BD-7197-474A-B8AC-754FCF71726D}" destId="{D8CC6867-8EE6-46C3-9ABD-5C0367E79A70}" srcOrd="1" destOrd="0" presId="urn:microsoft.com/office/officeart/2018/2/layout/IconVerticalSolidList"/>
    <dgm:cxn modelId="{395452E8-3757-474F-863B-FB27CB0105C5}" type="presParOf" srcId="{D2CDF2BD-7197-474A-B8AC-754FCF71726D}" destId="{FFC25FE7-4181-44FD-AF72-89CBB9C0D9F6}" srcOrd="2" destOrd="0" presId="urn:microsoft.com/office/officeart/2018/2/layout/IconVerticalSolidList"/>
    <dgm:cxn modelId="{D1098A0B-EAD0-4D27-A009-D4C32ED8468E}" type="presParOf" srcId="{FFC25FE7-4181-44FD-AF72-89CBB9C0D9F6}" destId="{5DA6CC89-949D-4821-811C-B8E4C4CA3420}" srcOrd="0" destOrd="0" presId="urn:microsoft.com/office/officeart/2018/2/layout/IconVerticalSolidList"/>
    <dgm:cxn modelId="{1C5A78FE-CB69-4D34-A6DA-5F0F8A2B3CC4}" type="presParOf" srcId="{FFC25FE7-4181-44FD-AF72-89CBB9C0D9F6}" destId="{B063D66C-E440-41C9-A4BB-CF997B206D73}" srcOrd="1" destOrd="0" presId="urn:microsoft.com/office/officeart/2018/2/layout/IconVerticalSolidList"/>
    <dgm:cxn modelId="{AC1A20B5-56A1-4DDC-8FA9-7982AAEEDAAF}" type="presParOf" srcId="{FFC25FE7-4181-44FD-AF72-89CBB9C0D9F6}" destId="{D34D6BD3-237F-4A04-9FA4-E706FCD44C72}" srcOrd="2" destOrd="0" presId="urn:microsoft.com/office/officeart/2018/2/layout/IconVerticalSolidList"/>
    <dgm:cxn modelId="{A7F9FECC-0E87-4CA5-A176-8A322F9D7D4E}" type="presParOf" srcId="{FFC25FE7-4181-44FD-AF72-89CBB9C0D9F6}" destId="{14F6DD6F-BC52-4BBB-94EE-43A34261CE1B}" srcOrd="3" destOrd="0" presId="urn:microsoft.com/office/officeart/2018/2/layout/IconVerticalSolidList"/>
    <dgm:cxn modelId="{F5E82EE9-F060-4D66-975C-7331FABF2A76}" type="presParOf" srcId="{D2CDF2BD-7197-474A-B8AC-754FCF71726D}" destId="{3DBC57A0-0C7B-450B-AF78-53C033CA492C}" srcOrd="3" destOrd="0" presId="urn:microsoft.com/office/officeart/2018/2/layout/IconVerticalSolidList"/>
    <dgm:cxn modelId="{D6AA43DA-6B40-4D0B-B2FA-E4BA451B00D9}" type="presParOf" srcId="{D2CDF2BD-7197-474A-B8AC-754FCF71726D}" destId="{018445C4-A433-4219-9F00-68B46B8E3E79}" srcOrd="4" destOrd="0" presId="urn:microsoft.com/office/officeart/2018/2/layout/IconVerticalSolidList"/>
    <dgm:cxn modelId="{4C63D008-4192-40EF-82EB-81D82F2722F2}" type="presParOf" srcId="{018445C4-A433-4219-9F00-68B46B8E3E79}" destId="{F5459E3C-6248-4953-9CF3-C4833C2E22D1}" srcOrd="0" destOrd="0" presId="urn:microsoft.com/office/officeart/2018/2/layout/IconVerticalSolidList"/>
    <dgm:cxn modelId="{319D9C6C-1D2E-40A3-9B83-2E5533CAC7F2}" type="presParOf" srcId="{018445C4-A433-4219-9F00-68B46B8E3E79}" destId="{4F540D14-131B-40E2-A36E-D0886BBC5DE3}" srcOrd="1" destOrd="0" presId="urn:microsoft.com/office/officeart/2018/2/layout/IconVerticalSolidList"/>
    <dgm:cxn modelId="{8D5AC1D7-DF6E-4FDD-8D86-9B0F91134593}" type="presParOf" srcId="{018445C4-A433-4219-9F00-68B46B8E3E79}" destId="{DDF5BAF6-7F0E-493D-89FF-3EB00AD44EE8}" srcOrd="2" destOrd="0" presId="urn:microsoft.com/office/officeart/2018/2/layout/IconVerticalSolidList"/>
    <dgm:cxn modelId="{0514F466-06DE-49BC-8B19-0738F89C6A77}" type="presParOf" srcId="{018445C4-A433-4219-9F00-68B46B8E3E79}" destId="{3E9CDC17-FAA1-476A-9724-C14A00B72ED3}" srcOrd="3" destOrd="0" presId="urn:microsoft.com/office/officeart/2018/2/layout/IconVerticalSolidList"/>
    <dgm:cxn modelId="{5A1D29B1-308D-4950-81E3-799BA76D4011}" type="presParOf" srcId="{D2CDF2BD-7197-474A-B8AC-754FCF71726D}" destId="{32BE8924-C0DC-4EA3-853B-7D07E1C7A5A0}" srcOrd="5" destOrd="0" presId="urn:microsoft.com/office/officeart/2018/2/layout/IconVerticalSolidList"/>
    <dgm:cxn modelId="{A816A010-09BB-4317-A5B3-36A4C154EC2E}" type="presParOf" srcId="{D2CDF2BD-7197-474A-B8AC-754FCF71726D}" destId="{5F2D6714-B09A-4BF6-9B2E-EC9B3E8900E1}" srcOrd="6" destOrd="0" presId="urn:microsoft.com/office/officeart/2018/2/layout/IconVerticalSolidList"/>
    <dgm:cxn modelId="{AD7B3712-A597-4D68-9D15-A90E0CF0136F}" type="presParOf" srcId="{5F2D6714-B09A-4BF6-9B2E-EC9B3E8900E1}" destId="{921A238C-6262-40EE-976F-A9692DA3FDB7}" srcOrd="0" destOrd="0" presId="urn:microsoft.com/office/officeart/2018/2/layout/IconVerticalSolidList"/>
    <dgm:cxn modelId="{FAF6F935-8813-4AB0-9CD7-A9501FBE2A82}" type="presParOf" srcId="{5F2D6714-B09A-4BF6-9B2E-EC9B3E8900E1}" destId="{33983081-462F-4079-9609-2EDD2D9C88E3}" srcOrd="1" destOrd="0" presId="urn:microsoft.com/office/officeart/2018/2/layout/IconVerticalSolidList"/>
    <dgm:cxn modelId="{3C54FF03-4908-4A35-A216-7B53EFA295B8}" type="presParOf" srcId="{5F2D6714-B09A-4BF6-9B2E-EC9B3E8900E1}" destId="{C9F9075F-8ACE-4B3B-B946-B4DC9B09DEB3}" srcOrd="2" destOrd="0" presId="urn:microsoft.com/office/officeart/2018/2/layout/IconVerticalSolidList"/>
    <dgm:cxn modelId="{1D95EDA9-F563-42C6-90E8-C3256E6741B8}" type="presParOf" srcId="{5F2D6714-B09A-4BF6-9B2E-EC9B3E8900E1}" destId="{8EE41B61-E460-4072-8839-6C7EAC1DF009}" srcOrd="3" destOrd="0" presId="urn:microsoft.com/office/officeart/2018/2/layout/IconVerticalSolidList"/>
    <dgm:cxn modelId="{69D0D9BD-2E48-48B0-A574-5D8E8D06808F}" type="presParOf" srcId="{D2CDF2BD-7197-474A-B8AC-754FCF71726D}" destId="{70A693FE-81B1-41B0-A142-200F890A4605}" srcOrd="7" destOrd="0" presId="urn:microsoft.com/office/officeart/2018/2/layout/IconVerticalSolidList"/>
    <dgm:cxn modelId="{C418C61D-86D3-4ADE-9A88-A8CC4B51F680}" type="presParOf" srcId="{D2CDF2BD-7197-474A-B8AC-754FCF71726D}" destId="{7CFD9A31-B6FB-4739-A6EC-6AAA9A188F06}" srcOrd="8" destOrd="0" presId="urn:microsoft.com/office/officeart/2018/2/layout/IconVerticalSolidList"/>
    <dgm:cxn modelId="{6DA0738D-A2EA-4255-AF41-35370B719DFC}" type="presParOf" srcId="{7CFD9A31-B6FB-4739-A6EC-6AAA9A188F06}" destId="{56AEDABB-0821-4773-9F17-B99C618EAF26}" srcOrd="0" destOrd="0" presId="urn:microsoft.com/office/officeart/2018/2/layout/IconVerticalSolidList"/>
    <dgm:cxn modelId="{1B053D58-F82E-425A-B203-A6245367DE8D}" type="presParOf" srcId="{7CFD9A31-B6FB-4739-A6EC-6AAA9A188F06}" destId="{DB0C7362-66A5-414E-BCC4-C23D823C1C6B}" srcOrd="1" destOrd="0" presId="urn:microsoft.com/office/officeart/2018/2/layout/IconVerticalSolidList"/>
    <dgm:cxn modelId="{108F0463-26F3-4FC2-AD1D-E2DE2529710D}" type="presParOf" srcId="{7CFD9A31-B6FB-4739-A6EC-6AAA9A188F06}" destId="{F95E5842-9F8F-417B-B228-9722EDA67076}" srcOrd="2" destOrd="0" presId="urn:microsoft.com/office/officeart/2018/2/layout/IconVerticalSolidList"/>
    <dgm:cxn modelId="{B540A071-B260-41F5-86E2-28EA2BD1F881}" type="presParOf" srcId="{7CFD9A31-B6FB-4739-A6EC-6AAA9A188F06}" destId="{3AA250F8-7E42-4EBA-A98F-2F4BA4BCD6D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C96336D-77E6-410D-BF78-F47275EE044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22224A0-2EAE-4CBA-809F-836BA233F73F}">
      <dgm:prSet/>
      <dgm:spPr/>
      <dgm:t>
        <a:bodyPr/>
        <a:lstStyle/>
        <a:p>
          <a:r>
            <a:rPr lang="en-US"/>
            <a:t>The hardware and software highlighted previously.</a:t>
          </a:r>
        </a:p>
      </dgm:t>
    </dgm:pt>
    <dgm:pt modelId="{119A454A-F9F2-4705-93EB-40C44D10EB19}" type="parTrans" cxnId="{9257725F-2E3B-460B-B72F-EEC784908F10}">
      <dgm:prSet/>
      <dgm:spPr/>
      <dgm:t>
        <a:bodyPr/>
        <a:lstStyle/>
        <a:p>
          <a:endParaRPr lang="en-US"/>
        </a:p>
      </dgm:t>
    </dgm:pt>
    <dgm:pt modelId="{96338EDB-7AA7-423B-A25D-58E5808A1D26}" type="sibTrans" cxnId="{9257725F-2E3B-460B-B72F-EEC784908F10}">
      <dgm:prSet/>
      <dgm:spPr/>
      <dgm:t>
        <a:bodyPr/>
        <a:lstStyle/>
        <a:p>
          <a:endParaRPr lang="en-US"/>
        </a:p>
      </dgm:t>
    </dgm:pt>
    <dgm:pt modelId="{398A0AF2-8D37-4202-9583-82D93FC3C469}">
      <dgm:prSet/>
      <dgm:spPr/>
      <dgm:t>
        <a:bodyPr/>
        <a:lstStyle/>
        <a:p>
          <a:r>
            <a:rPr lang="en-US"/>
            <a:t>Explain who is going to need what (hardware and software)</a:t>
          </a:r>
        </a:p>
      </dgm:t>
    </dgm:pt>
    <dgm:pt modelId="{0659EFEF-F38F-4B2A-B2CC-5C6B0176CED9}" type="parTrans" cxnId="{3744BC75-B71A-4C03-B6D6-A2E32F21FFAF}">
      <dgm:prSet/>
      <dgm:spPr/>
      <dgm:t>
        <a:bodyPr/>
        <a:lstStyle/>
        <a:p>
          <a:endParaRPr lang="en-US"/>
        </a:p>
      </dgm:t>
    </dgm:pt>
    <dgm:pt modelId="{F4BD4986-6EDA-4060-ADC5-0F693D4494B1}" type="sibTrans" cxnId="{3744BC75-B71A-4C03-B6D6-A2E32F21FFAF}">
      <dgm:prSet/>
      <dgm:spPr/>
      <dgm:t>
        <a:bodyPr/>
        <a:lstStyle/>
        <a:p>
          <a:endParaRPr lang="en-US"/>
        </a:p>
      </dgm:t>
    </dgm:pt>
    <dgm:pt modelId="{CF43683B-2D85-40F4-B074-4F1E38BA575E}">
      <dgm:prSet/>
      <dgm:spPr/>
      <dgm:t>
        <a:bodyPr/>
        <a:lstStyle/>
        <a:p>
          <a:r>
            <a:rPr lang="en-US"/>
            <a:t>Explain how they are going to be used.</a:t>
          </a:r>
        </a:p>
      </dgm:t>
    </dgm:pt>
    <dgm:pt modelId="{6E386801-CECB-4EAF-ACC5-594460A5ACCA}" type="parTrans" cxnId="{BAC2A7C7-5DDA-4771-9DCD-BE0BCCEBF84E}">
      <dgm:prSet/>
      <dgm:spPr/>
      <dgm:t>
        <a:bodyPr/>
        <a:lstStyle/>
        <a:p>
          <a:endParaRPr lang="en-US"/>
        </a:p>
      </dgm:t>
    </dgm:pt>
    <dgm:pt modelId="{D5BD8433-562F-43A6-AB1D-5F15346461F3}" type="sibTrans" cxnId="{BAC2A7C7-5DDA-4771-9DCD-BE0BCCEBF84E}">
      <dgm:prSet/>
      <dgm:spPr/>
      <dgm:t>
        <a:bodyPr/>
        <a:lstStyle/>
        <a:p>
          <a:endParaRPr lang="en-US"/>
        </a:p>
      </dgm:t>
    </dgm:pt>
    <dgm:pt modelId="{ED43CF40-AB35-4EFC-87B7-536914537112}">
      <dgm:prSet/>
      <dgm:spPr/>
      <dgm:t>
        <a:bodyPr/>
        <a:lstStyle/>
        <a:p>
          <a:r>
            <a:rPr lang="en-US"/>
            <a:t>This is most likely a network diagram.</a:t>
          </a:r>
        </a:p>
      </dgm:t>
    </dgm:pt>
    <dgm:pt modelId="{55371521-61A1-4053-B979-1324AFD6FE40}" type="parTrans" cxnId="{6DCDBD82-2136-43DB-8BB4-6F41FDE3D463}">
      <dgm:prSet/>
      <dgm:spPr/>
      <dgm:t>
        <a:bodyPr/>
        <a:lstStyle/>
        <a:p>
          <a:endParaRPr lang="en-US"/>
        </a:p>
      </dgm:t>
    </dgm:pt>
    <dgm:pt modelId="{56FB82D9-A4CE-42D6-B0E7-AB576DA737AF}" type="sibTrans" cxnId="{6DCDBD82-2136-43DB-8BB4-6F41FDE3D463}">
      <dgm:prSet/>
      <dgm:spPr/>
      <dgm:t>
        <a:bodyPr/>
        <a:lstStyle/>
        <a:p>
          <a:endParaRPr lang="en-US"/>
        </a:p>
      </dgm:t>
    </dgm:pt>
    <dgm:pt modelId="{854CCE04-233C-4155-B2AC-3CCDFD66961B}">
      <dgm:prSet/>
      <dgm:spPr/>
      <dgm:t>
        <a:bodyPr/>
        <a:lstStyle/>
        <a:p>
          <a:r>
            <a:rPr lang="en-US"/>
            <a:t>Use </a:t>
          </a:r>
          <a:r>
            <a:rPr lang="en-US" b="1"/>
            <a:t>PowerPoint*</a:t>
          </a:r>
          <a:r>
            <a:rPr lang="en-US"/>
            <a:t> or Visio.</a:t>
          </a:r>
        </a:p>
      </dgm:t>
    </dgm:pt>
    <dgm:pt modelId="{887F8D4D-9DA3-4C71-97CA-DE3140F4BF71}" type="parTrans" cxnId="{65930A29-81DB-4870-934F-52181ACAA1AD}">
      <dgm:prSet/>
      <dgm:spPr/>
      <dgm:t>
        <a:bodyPr/>
        <a:lstStyle/>
        <a:p>
          <a:endParaRPr lang="en-US"/>
        </a:p>
      </dgm:t>
    </dgm:pt>
    <dgm:pt modelId="{09980E41-373A-4D72-8D8C-D9D6FF794720}" type="sibTrans" cxnId="{65930A29-81DB-4870-934F-52181ACAA1AD}">
      <dgm:prSet/>
      <dgm:spPr/>
      <dgm:t>
        <a:bodyPr/>
        <a:lstStyle/>
        <a:p>
          <a:endParaRPr lang="en-US"/>
        </a:p>
      </dgm:t>
    </dgm:pt>
    <dgm:pt modelId="{E51CDA79-E1CA-4185-891B-9EF8CD792912}" type="pres">
      <dgm:prSet presAssocID="{7C96336D-77E6-410D-BF78-F47275EE044A}" presName="root" presStyleCnt="0">
        <dgm:presLayoutVars>
          <dgm:dir/>
          <dgm:resizeHandles val="exact"/>
        </dgm:presLayoutVars>
      </dgm:prSet>
      <dgm:spPr/>
    </dgm:pt>
    <dgm:pt modelId="{3022CDC2-CE4F-438A-BAAD-4BF5F0ECD2EF}" type="pres">
      <dgm:prSet presAssocID="{B22224A0-2EAE-4CBA-809F-836BA233F73F}" presName="compNode" presStyleCnt="0"/>
      <dgm:spPr/>
    </dgm:pt>
    <dgm:pt modelId="{8D976E7D-7A2F-4EEA-BBD7-7923C7B24C31}" type="pres">
      <dgm:prSet presAssocID="{B22224A0-2EAE-4CBA-809F-836BA233F73F}" presName="bgRect" presStyleLbl="bgShp" presStyleIdx="0" presStyleCnt="5"/>
      <dgm:spPr/>
    </dgm:pt>
    <dgm:pt modelId="{60909C8A-846A-4864-9800-B79AA9E61938}" type="pres">
      <dgm:prSet presAssocID="{B22224A0-2EAE-4CBA-809F-836BA233F73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aptop"/>
        </a:ext>
      </dgm:extLst>
    </dgm:pt>
    <dgm:pt modelId="{942ECC09-5138-451E-A7CC-E55328144C68}" type="pres">
      <dgm:prSet presAssocID="{B22224A0-2EAE-4CBA-809F-836BA233F73F}" presName="spaceRect" presStyleCnt="0"/>
      <dgm:spPr/>
    </dgm:pt>
    <dgm:pt modelId="{1021CCEB-6B20-48F7-8C28-0D408038F42A}" type="pres">
      <dgm:prSet presAssocID="{B22224A0-2EAE-4CBA-809F-836BA233F73F}" presName="parTx" presStyleLbl="revTx" presStyleIdx="0" presStyleCnt="5">
        <dgm:presLayoutVars>
          <dgm:chMax val="0"/>
          <dgm:chPref val="0"/>
        </dgm:presLayoutVars>
      </dgm:prSet>
      <dgm:spPr/>
    </dgm:pt>
    <dgm:pt modelId="{0CE0A295-91BD-4BE2-8254-9EA2B385067E}" type="pres">
      <dgm:prSet presAssocID="{96338EDB-7AA7-423B-A25D-58E5808A1D26}" presName="sibTrans" presStyleCnt="0"/>
      <dgm:spPr/>
    </dgm:pt>
    <dgm:pt modelId="{C836BD0D-EB13-44A8-A8DC-54CA434F7BEA}" type="pres">
      <dgm:prSet presAssocID="{398A0AF2-8D37-4202-9583-82D93FC3C469}" presName="compNode" presStyleCnt="0"/>
      <dgm:spPr/>
    </dgm:pt>
    <dgm:pt modelId="{A8B497D9-49E6-44B0-AEB2-3654E776DD22}" type="pres">
      <dgm:prSet presAssocID="{398A0AF2-8D37-4202-9583-82D93FC3C469}" presName="bgRect" presStyleLbl="bgShp" presStyleIdx="1" presStyleCnt="5"/>
      <dgm:spPr/>
    </dgm:pt>
    <dgm:pt modelId="{7F09E059-28BA-4F03-BA79-C04AD7669D70}" type="pres">
      <dgm:prSet presAssocID="{398A0AF2-8D37-4202-9583-82D93FC3C469}"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mputer"/>
        </a:ext>
      </dgm:extLst>
    </dgm:pt>
    <dgm:pt modelId="{B5B2AA64-25B0-450F-AC18-A1B98FE1C08B}" type="pres">
      <dgm:prSet presAssocID="{398A0AF2-8D37-4202-9583-82D93FC3C469}" presName="spaceRect" presStyleCnt="0"/>
      <dgm:spPr/>
    </dgm:pt>
    <dgm:pt modelId="{51DA8CE3-7F96-4EE0-9660-3B7E21B79407}" type="pres">
      <dgm:prSet presAssocID="{398A0AF2-8D37-4202-9583-82D93FC3C469}" presName="parTx" presStyleLbl="revTx" presStyleIdx="1" presStyleCnt="5">
        <dgm:presLayoutVars>
          <dgm:chMax val="0"/>
          <dgm:chPref val="0"/>
        </dgm:presLayoutVars>
      </dgm:prSet>
      <dgm:spPr/>
    </dgm:pt>
    <dgm:pt modelId="{DCE72203-3514-4E6B-9F58-74169A9FE1D4}" type="pres">
      <dgm:prSet presAssocID="{F4BD4986-6EDA-4060-ADC5-0F693D4494B1}" presName="sibTrans" presStyleCnt="0"/>
      <dgm:spPr/>
    </dgm:pt>
    <dgm:pt modelId="{C86DAB89-6E4B-448A-88A5-863CB48DB455}" type="pres">
      <dgm:prSet presAssocID="{CF43683B-2D85-40F4-B074-4F1E38BA575E}" presName="compNode" presStyleCnt="0"/>
      <dgm:spPr/>
    </dgm:pt>
    <dgm:pt modelId="{C8ECA4E6-1408-4BD8-8D23-8A326CD11015}" type="pres">
      <dgm:prSet presAssocID="{CF43683B-2D85-40F4-B074-4F1E38BA575E}" presName="bgRect" presStyleLbl="bgShp" presStyleIdx="2" presStyleCnt="5"/>
      <dgm:spPr/>
    </dgm:pt>
    <dgm:pt modelId="{D8728D4E-EA8C-4CF3-8440-39207BE899DF}" type="pres">
      <dgm:prSet presAssocID="{CF43683B-2D85-40F4-B074-4F1E38BA575E}"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cales of Justice"/>
        </a:ext>
      </dgm:extLst>
    </dgm:pt>
    <dgm:pt modelId="{A8D2CC63-799E-4B97-80A6-2F0855E4F765}" type="pres">
      <dgm:prSet presAssocID="{CF43683B-2D85-40F4-B074-4F1E38BA575E}" presName="spaceRect" presStyleCnt="0"/>
      <dgm:spPr/>
    </dgm:pt>
    <dgm:pt modelId="{927010C3-D0BD-4401-B3AC-B39517A1BBD1}" type="pres">
      <dgm:prSet presAssocID="{CF43683B-2D85-40F4-B074-4F1E38BA575E}" presName="parTx" presStyleLbl="revTx" presStyleIdx="2" presStyleCnt="5">
        <dgm:presLayoutVars>
          <dgm:chMax val="0"/>
          <dgm:chPref val="0"/>
        </dgm:presLayoutVars>
      </dgm:prSet>
      <dgm:spPr/>
    </dgm:pt>
    <dgm:pt modelId="{31429098-8A5A-45DE-9648-737E6AF2F943}" type="pres">
      <dgm:prSet presAssocID="{D5BD8433-562F-43A6-AB1D-5F15346461F3}" presName="sibTrans" presStyleCnt="0"/>
      <dgm:spPr/>
    </dgm:pt>
    <dgm:pt modelId="{67477888-FA43-44E6-B397-FB12C04C2809}" type="pres">
      <dgm:prSet presAssocID="{ED43CF40-AB35-4EFC-87B7-536914537112}" presName="compNode" presStyleCnt="0"/>
      <dgm:spPr/>
    </dgm:pt>
    <dgm:pt modelId="{ECE4E2C8-3364-4E2F-B78B-7D916601EF7C}" type="pres">
      <dgm:prSet presAssocID="{ED43CF40-AB35-4EFC-87B7-536914537112}" presName="bgRect" presStyleLbl="bgShp" presStyleIdx="3" presStyleCnt="5"/>
      <dgm:spPr/>
    </dgm:pt>
    <dgm:pt modelId="{F5EA3DF9-665E-4F05-8647-91783799D27D}" type="pres">
      <dgm:prSet presAssocID="{ED43CF40-AB35-4EFC-87B7-536914537112}"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Network Diagram"/>
        </a:ext>
      </dgm:extLst>
    </dgm:pt>
    <dgm:pt modelId="{DDC73EBE-C0A9-45A4-A166-72C082CA0254}" type="pres">
      <dgm:prSet presAssocID="{ED43CF40-AB35-4EFC-87B7-536914537112}" presName="spaceRect" presStyleCnt="0"/>
      <dgm:spPr/>
    </dgm:pt>
    <dgm:pt modelId="{3699A7B3-7D0A-4EC9-A694-1F6875F6C6AA}" type="pres">
      <dgm:prSet presAssocID="{ED43CF40-AB35-4EFC-87B7-536914537112}" presName="parTx" presStyleLbl="revTx" presStyleIdx="3" presStyleCnt="5">
        <dgm:presLayoutVars>
          <dgm:chMax val="0"/>
          <dgm:chPref val="0"/>
        </dgm:presLayoutVars>
      </dgm:prSet>
      <dgm:spPr/>
    </dgm:pt>
    <dgm:pt modelId="{602D5BFB-8C09-4ACE-98D3-65840A156487}" type="pres">
      <dgm:prSet presAssocID="{56FB82D9-A4CE-42D6-B0E7-AB576DA737AF}" presName="sibTrans" presStyleCnt="0"/>
      <dgm:spPr/>
    </dgm:pt>
    <dgm:pt modelId="{BBF9A5C8-D3E3-4678-9274-B7A398F17F95}" type="pres">
      <dgm:prSet presAssocID="{854CCE04-233C-4155-B2AC-3CCDFD66961B}" presName="compNode" presStyleCnt="0"/>
      <dgm:spPr/>
    </dgm:pt>
    <dgm:pt modelId="{A9434BFD-C539-4F38-9EFB-CC36648E6DBB}" type="pres">
      <dgm:prSet presAssocID="{854CCE04-233C-4155-B2AC-3CCDFD66961B}" presName="bgRect" presStyleLbl="bgShp" presStyleIdx="4" presStyleCnt="5"/>
      <dgm:spPr/>
    </dgm:pt>
    <dgm:pt modelId="{A9CB388E-E7BF-47E0-A751-AB4559D54088}" type="pres">
      <dgm:prSet presAssocID="{854CCE04-233C-4155-B2AC-3CCDFD66961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Eyes"/>
        </a:ext>
      </dgm:extLst>
    </dgm:pt>
    <dgm:pt modelId="{59CA417D-EB26-4CF5-A73D-9BA1B46CF886}" type="pres">
      <dgm:prSet presAssocID="{854CCE04-233C-4155-B2AC-3CCDFD66961B}" presName="spaceRect" presStyleCnt="0"/>
      <dgm:spPr/>
    </dgm:pt>
    <dgm:pt modelId="{7519E123-B019-4DDF-B8C9-8C84A073C785}" type="pres">
      <dgm:prSet presAssocID="{854CCE04-233C-4155-B2AC-3CCDFD66961B}" presName="parTx" presStyleLbl="revTx" presStyleIdx="4" presStyleCnt="5">
        <dgm:presLayoutVars>
          <dgm:chMax val="0"/>
          <dgm:chPref val="0"/>
        </dgm:presLayoutVars>
      </dgm:prSet>
      <dgm:spPr/>
    </dgm:pt>
  </dgm:ptLst>
  <dgm:cxnLst>
    <dgm:cxn modelId="{4E6D6518-881B-4B5A-BC53-D21233B08A11}" type="presOf" srcId="{B22224A0-2EAE-4CBA-809F-836BA233F73F}" destId="{1021CCEB-6B20-48F7-8C28-0D408038F42A}" srcOrd="0" destOrd="0" presId="urn:microsoft.com/office/officeart/2018/2/layout/IconVerticalSolidList"/>
    <dgm:cxn modelId="{0B6E561C-EDE1-40A9-8BD8-544C8F3EFC31}" type="presOf" srcId="{CF43683B-2D85-40F4-B074-4F1E38BA575E}" destId="{927010C3-D0BD-4401-B3AC-B39517A1BBD1}" srcOrd="0" destOrd="0" presId="urn:microsoft.com/office/officeart/2018/2/layout/IconVerticalSolidList"/>
    <dgm:cxn modelId="{65930A29-81DB-4870-934F-52181ACAA1AD}" srcId="{7C96336D-77E6-410D-BF78-F47275EE044A}" destId="{854CCE04-233C-4155-B2AC-3CCDFD66961B}" srcOrd="4" destOrd="0" parTransId="{887F8D4D-9DA3-4C71-97CA-DE3140F4BF71}" sibTransId="{09980E41-373A-4D72-8D8C-D9D6FF794720}"/>
    <dgm:cxn modelId="{9257725F-2E3B-460B-B72F-EEC784908F10}" srcId="{7C96336D-77E6-410D-BF78-F47275EE044A}" destId="{B22224A0-2EAE-4CBA-809F-836BA233F73F}" srcOrd="0" destOrd="0" parTransId="{119A454A-F9F2-4705-93EB-40C44D10EB19}" sibTransId="{96338EDB-7AA7-423B-A25D-58E5808A1D26}"/>
    <dgm:cxn modelId="{C823B148-4718-454E-A23F-F3FC05E612C0}" type="presOf" srcId="{7C96336D-77E6-410D-BF78-F47275EE044A}" destId="{E51CDA79-E1CA-4185-891B-9EF8CD792912}" srcOrd="0" destOrd="0" presId="urn:microsoft.com/office/officeart/2018/2/layout/IconVerticalSolidList"/>
    <dgm:cxn modelId="{843B6749-DE13-44CA-A3AA-D259E12234DA}" type="presOf" srcId="{398A0AF2-8D37-4202-9583-82D93FC3C469}" destId="{51DA8CE3-7F96-4EE0-9660-3B7E21B79407}" srcOrd="0" destOrd="0" presId="urn:microsoft.com/office/officeart/2018/2/layout/IconVerticalSolidList"/>
    <dgm:cxn modelId="{3744BC75-B71A-4C03-B6D6-A2E32F21FFAF}" srcId="{7C96336D-77E6-410D-BF78-F47275EE044A}" destId="{398A0AF2-8D37-4202-9583-82D93FC3C469}" srcOrd="1" destOrd="0" parTransId="{0659EFEF-F38F-4B2A-B2CC-5C6B0176CED9}" sibTransId="{F4BD4986-6EDA-4060-ADC5-0F693D4494B1}"/>
    <dgm:cxn modelId="{6DCDBD82-2136-43DB-8BB4-6F41FDE3D463}" srcId="{7C96336D-77E6-410D-BF78-F47275EE044A}" destId="{ED43CF40-AB35-4EFC-87B7-536914537112}" srcOrd="3" destOrd="0" parTransId="{55371521-61A1-4053-B979-1324AFD6FE40}" sibTransId="{56FB82D9-A4CE-42D6-B0E7-AB576DA737AF}"/>
    <dgm:cxn modelId="{900586AE-2958-4401-B354-0437A8162FB7}" type="presOf" srcId="{854CCE04-233C-4155-B2AC-3CCDFD66961B}" destId="{7519E123-B019-4DDF-B8C9-8C84A073C785}" srcOrd="0" destOrd="0" presId="urn:microsoft.com/office/officeart/2018/2/layout/IconVerticalSolidList"/>
    <dgm:cxn modelId="{43DA61B3-BE9C-4A52-B2C2-D931338884BF}" type="presOf" srcId="{ED43CF40-AB35-4EFC-87B7-536914537112}" destId="{3699A7B3-7D0A-4EC9-A694-1F6875F6C6AA}" srcOrd="0" destOrd="0" presId="urn:microsoft.com/office/officeart/2018/2/layout/IconVerticalSolidList"/>
    <dgm:cxn modelId="{BAC2A7C7-5DDA-4771-9DCD-BE0BCCEBF84E}" srcId="{7C96336D-77E6-410D-BF78-F47275EE044A}" destId="{CF43683B-2D85-40F4-B074-4F1E38BA575E}" srcOrd="2" destOrd="0" parTransId="{6E386801-CECB-4EAF-ACC5-594460A5ACCA}" sibTransId="{D5BD8433-562F-43A6-AB1D-5F15346461F3}"/>
    <dgm:cxn modelId="{588FB270-2BAA-4621-AF76-C4CCBC1883EC}" type="presParOf" srcId="{E51CDA79-E1CA-4185-891B-9EF8CD792912}" destId="{3022CDC2-CE4F-438A-BAAD-4BF5F0ECD2EF}" srcOrd="0" destOrd="0" presId="urn:microsoft.com/office/officeart/2018/2/layout/IconVerticalSolidList"/>
    <dgm:cxn modelId="{A3B9B312-F656-4EFE-B089-62CE1DE4F416}" type="presParOf" srcId="{3022CDC2-CE4F-438A-BAAD-4BF5F0ECD2EF}" destId="{8D976E7D-7A2F-4EEA-BBD7-7923C7B24C31}" srcOrd="0" destOrd="0" presId="urn:microsoft.com/office/officeart/2018/2/layout/IconVerticalSolidList"/>
    <dgm:cxn modelId="{1B89A8C7-52C2-466C-974C-876C436725CC}" type="presParOf" srcId="{3022CDC2-CE4F-438A-BAAD-4BF5F0ECD2EF}" destId="{60909C8A-846A-4864-9800-B79AA9E61938}" srcOrd="1" destOrd="0" presId="urn:microsoft.com/office/officeart/2018/2/layout/IconVerticalSolidList"/>
    <dgm:cxn modelId="{B525129F-1F2A-4E54-A1DF-7B911785A31B}" type="presParOf" srcId="{3022CDC2-CE4F-438A-BAAD-4BF5F0ECD2EF}" destId="{942ECC09-5138-451E-A7CC-E55328144C68}" srcOrd="2" destOrd="0" presId="urn:microsoft.com/office/officeart/2018/2/layout/IconVerticalSolidList"/>
    <dgm:cxn modelId="{805D46CC-B744-4AFE-B49C-B1F5FE416B62}" type="presParOf" srcId="{3022CDC2-CE4F-438A-BAAD-4BF5F0ECD2EF}" destId="{1021CCEB-6B20-48F7-8C28-0D408038F42A}" srcOrd="3" destOrd="0" presId="urn:microsoft.com/office/officeart/2018/2/layout/IconVerticalSolidList"/>
    <dgm:cxn modelId="{F1E6A00B-C935-4C1D-8977-4A1DE406B6A6}" type="presParOf" srcId="{E51CDA79-E1CA-4185-891B-9EF8CD792912}" destId="{0CE0A295-91BD-4BE2-8254-9EA2B385067E}" srcOrd="1" destOrd="0" presId="urn:microsoft.com/office/officeart/2018/2/layout/IconVerticalSolidList"/>
    <dgm:cxn modelId="{F11C3A55-6E6D-4FA3-B985-29A5744C36C5}" type="presParOf" srcId="{E51CDA79-E1CA-4185-891B-9EF8CD792912}" destId="{C836BD0D-EB13-44A8-A8DC-54CA434F7BEA}" srcOrd="2" destOrd="0" presId="urn:microsoft.com/office/officeart/2018/2/layout/IconVerticalSolidList"/>
    <dgm:cxn modelId="{F1623557-34CA-4DBB-BA03-ADDFF4005FFE}" type="presParOf" srcId="{C836BD0D-EB13-44A8-A8DC-54CA434F7BEA}" destId="{A8B497D9-49E6-44B0-AEB2-3654E776DD22}" srcOrd="0" destOrd="0" presId="urn:microsoft.com/office/officeart/2018/2/layout/IconVerticalSolidList"/>
    <dgm:cxn modelId="{D191C2B0-1159-4832-97C3-0E6D919858D3}" type="presParOf" srcId="{C836BD0D-EB13-44A8-A8DC-54CA434F7BEA}" destId="{7F09E059-28BA-4F03-BA79-C04AD7669D70}" srcOrd="1" destOrd="0" presId="urn:microsoft.com/office/officeart/2018/2/layout/IconVerticalSolidList"/>
    <dgm:cxn modelId="{EFCE1EE9-C2B1-46CE-B26B-464E3F69F15C}" type="presParOf" srcId="{C836BD0D-EB13-44A8-A8DC-54CA434F7BEA}" destId="{B5B2AA64-25B0-450F-AC18-A1B98FE1C08B}" srcOrd="2" destOrd="0" presId="urn:microsoft.com/office/officeart/2018/2/layout/IconVerticalSolidList"/>
    <dgm:cxn modelId="{F0817C62-8E5D-44CB-959E-15C0793E50BB}" type="presParOf" srcId="{C836BD0D-EB13-44A8-A8DC-54CA434F7BEA}" destId="{51DA8CE3-7F96-4EE0-9660-3B7E21B79407}" srcOrd="3" destOrd="0" presId="urn:microsoft.com/office/officeart/2018/2/layout/IconVerticalSolidList"/>
    <dgm:cxn modelId="{10CA1BA4-7017-4C9C-96E4-FEB406200C3D}" type="presParOf" srcId="{E51CDA79-E1CA-4185-891B-9EF8CD792912}" destId="{DCE72203-3514-4E6B-9F58-74169A9FE1D4}" srcOrd="3" destOrd="0" presId="urn:microsoft.com/office/officeart/2018/2/layout/IconVerticalSolidList"/>
    <dgm:cxn modelId="{5CB36483-6B16-4B5A-9ADC-2FF4A0E6F1D6}" type="presParOf" srcId="{E51CDA79-E1CA-4185-891B-9EF8CD792912}" destId="{C86DAB89-6E4B-448A-88A5-863CB48DB455}" srcOrd="4" destOrd="0" presId="urn:microsoft.com/office/officeart/2018/2/layout/IconVerticalSolidList"/>
    <dgm:cxn modelId="{C72AC713-61D4-499A-AB75-236389885B9B}" type="presParOf" srcId="{C86DAB89-6E4B-448A-88A5-863CB48DB455}" destId="{C8ECA4E6-1408-4BD8-8D23-8A326CD11015}" srcOrd="0" destOrd="0" presId="urn:microsoft.com/office/officeart/2018/2/layout/IconVerticalSolidList"/>
    <dgm:cxn modelId="{5E3C69C9-583C-4DBD-9ADA-27FF196AF4C7}" type="presParOf" srcId="{C86DAB89-6E4B-448A-88A5-863CB48DB455}" destId="{D8728D4E-EA8C-4CF3-8440-39207BE899DF}" srcOrd="1" destOrd="0" presId="urn:microsoft.com/office/officeart/2018/2/layout/IconVerticalSolidList"/>
    <dgm:cxn modelId="{9E08D704-D1EB-432B-B513-A99FD2153D18}" type="presParOf" srcId="{C86DAB89-6E4B-448A-88A5-863CB48DB455}" destId="{A8D2CC63-799E-4B97-80A6-2F0855E4F765}" srcOrd="2" destOrd="0" presId="urn:microsoft.com/office/officeart/2018/2/layout/IconVerticalSolidList"/>
    <dgm:cxn modelId="{18B7F177-29A8-426F-B070-FC48AA4219A7}" type="presParOf" srcId="{C86DAB89-6E4B-448A-88A5-863CB48DB455}" destId="{927010C3-D0BD-4401-B3AC-B39517A1BBD1}" srcOrd="3" destOrd="0" presId="urn:microsoft.com/office/officeart/2018/2/layout/IconVerticalSolidList"/>
    <dgm:cxn modelId="{153CF32D-D211-4225-80B2-9CF14856525F}" type="presParOf" srcId="{E51CDA79-E1CA-4185-891B-9EF8CD792912}" destId="{31429098-8A5A-45DE-9648-737E6AF2F943}" srcOrd="5" destOrd="0" presId="urn:microsoft.com/office/officeart/2018/2/layout/IconVerticalSolidList"/>
    <dgm:cxn modelId="{BBBA72C3-FB4A-47C5-B72A-6A182BF30646}" type="presParOf" srcId="{E51CDA79-E1CA-4185-891B-9EF8CD792912}" destId="{67477888-FA43-44E6-B397-FB12C04C2809}" srcOrd="6" destOrd="0" presId="urn:microsoft.com/office/officeart/2018/2/layout/IconVerticalSolidList"/>
    <dgm:cxn modelId="{72B385B5-E848-4998-87C1-3411CBB274EA}" type="presParOf" srcId="{67477888-FA43-44E6-B397-FB12C04C2809}" destId="{ECE4E2C8-3364-4E2F-B78B-7D916601EF7C}" srcOrd="0" destOrd="0" presId="urn:microsoft.com/office/officeart/2018/2/layout/IconVerticalSolidList"/>
    <dgm:cxn modelId="{5F381DF5-6352-4554-82DC-D2FB918B84BE}" type="presParOf" srcId="{67477888-FA43-44E6-B397-FB12C04C2809}" destId="{F5EA3DF9-665E-4F05-8647-91783799D27D}" srcOrd="1" destOrd="0" presId="urn:microsoft.com/office/officeart/2018/2/layout/IconVerticalSolidList"/>
    <dgm:cxn modelId="{4A4AC571-2776-4C29-BE53-FEA4A280A56F}" type="presParOf" srcId="{67477888-FA43-44E6-B397-FB12C04C2809}" destId="{DDC73EBE-C0A9-45A4-A166-72C082CA0254}" srcOrd="2" destOrd="0" presId="urn:microsoft.com/office/officeart/2018/2/layout/IconVerticalSolidList"/>
    <dgm:cxn modelId="{8EC7D365-898C-494D-856A-CE901F319A48}" type="presParOf" srcId="{67477888-FA43-44E6-B397-FB12C04C2809}" destId="{3699A7B3-7D0A-4EC9-A694-1F6875F6C6AA}" srcOrd="3" destOrd="0" presId="urn:microsoft.com/office/officeart/2018/2/layout/IconVerticalSolidList"/>
    <dgm:cxn modelId="{73D1A393-13F2-49BB-A4B0-35F3AD3B5D43}" type="presParOf" srcId="{E51CDA79-E1CA-4185-891B-9EF8CD792912}" destId="{602D5BFB-8C09-4ACE-98D3-65840A156487}" srcOrd="7" destOrd="0" presId="urn:microsoft.com/office/officeart/2018/2/layout/IconVerticalSolidList"/>
    <dgm:cxn modelId="{4812535F-025A-4D0E-94C1-4DE6BA44B777}" type="presParOf" srcId="{E51CDA79-E1CA-4185-891B-9EF8CD792912}" destId="{BBF9A5C8-D3E3-4678-9274-B7A398F17F95}" srcOrd="8" destOrd="0" presId="urn:microsoft.com/office/officeart/2018/2/layout/IconVerticalSolidList"/>
    <dgm:cxn modelId="{EE49E145-7F2C-474E-9D6C-366CC5F87887}" type="presParOf" srcId="{BBF9A5C8-D3E3-4678-9274-B7A398F17F95}" destId="{A9434BFD-C539-4F38-9EFB-CC36648E6DBB}" srcOrd="0" destOrd="0" presId="urn:microsoft.com/office/officeart/2018/2/layout/IconVerticalSolidList"/>
    <dgm:cxn modelId="{FACDF591-B42C-4316-BD80-60C22CEB2CB3}" type="presParOf" srcId="{BBF9A5C8-D3E3-4678-9274-B7A398F17F95}" destId="{A9CB388E-E7BF-47E0-A751-AB4559D54088}" srcOrd="1" destOrd="0" presId="urn:microsoft.com/office/officeart/2018/2/layout/IconVerticalSolidList"/>
    <dgm:cxn modelId="{F069E458-4299-4F9F-97DA-E171B1E16980}" type="presParOf" srcId="{BBF9A5C8-D3E3-4678-9274-B7A398F17F95}" destId="{59CA417D-EB26-4CF5-A73D-9BA1B46CF886}" srcOrd="2" destOrd="0" presId="urn:microsoft.com/office/officeart/2018/2/layout/IconVerticalSolidList"/>
    <dgm:cxn modelId="{2FB329E7-1A7B-4DE9-9BDA-3145A7B876DD}" type="presParOf" srcId="{BBF9A5C8-D3E3-4678-9274-B7A398F17F95}" destId="{7519E123-B019-4DDF-B8C9-8C84A073C78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74EA1-007C-48DE-9C88-7EBE64083B9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3723A799-7BA1-43CE-A70C-6D6A0F84A76D}">
      <dgm:prSet/>
      <dgm:spPr/>
      <dgm:t>
        <a:bodyPr/>
        <a:lstStyle/>
        <a:p>
          <a:r>
            <a:rPr lang="en-US"/>
            <a:t>Each person will need to carry out specific actions.</a:t>
          </a:r>
        </a:p>
      </dgm:t>
    </dgm:pt>
    <dgm:pt modelId="{6CA00948-41C3-4A51-A319-AB8C75BB66DB}" type="parTrans" cxnId="{D7BA2B6C-0015-4D6C-ADB0-1DE01807F1DB}">
      <dgm:prSet/>
      <dgm:spPr/>
      <dgm:t>
        <a:bodyPr/>
        <a:lstStyle/>
        <a:p>
          <a:endParaRPr lang="en-US"/>
        </a:p>
      </dgm:t>
    </dgm:pt>
    <dgm:pt modelId="{C1675068-367C-4EB4-8148-19619B447B24}" type="sibTrans" cxnId="{D7BA2B6C-0015-4D6C-ADB0-1DE01807F1DB}">
      <dgm:prSet/>
      <dgm:spPr/>
      <dgm:t>
        <a:bodyPr/>
        <a:lstStyle/>
        <a:p>
          <a:endParaRPr lang="en-US"/>
        </a:p>
      </dgm:t>
    </dgm:pt>
    <dgm:pt modelId="{1259214A-3D41-4506-9991-6380F6F94E34}">
      <dgm:prSet/>
      <dgm:spPr/>
      <dgm:t>
        <a:bodyPr/>
        <a:lstStyle/>
        <a:p>
          <a:r>
            <a:rPr lang="en-US"/>
            <a:t>Those actions will need either hardware or software.</a:t>
          </a:r>
        </a:p>
      </dgm:t>
    </dgm:pt>
    <dgm:pt modelId="{B750F57A-9F62-4809-A4DF-4B785AFCD79E}" type="parTrans" cxnId="{C391F60C-181F-47D4-961C-E16A996E7C38}">
      <dgm:prSet/>
      <dgm:spPr/>
      <dgm:t>
        <a:bodyPr/>
        <a:lstStyle/>
        <a:p>
          <a:endParaRPr lang="en-US"/>
        </a:p>
      </dgm:t>
    </dgm:pt>
    <dgm:pt modelId="{7718B5E4-0EDA-4945-B378-EDC523E4FC7B}" type="sibTrans" cxnId="{C391F60C-181F-47D4-961C-E16A996E7C38}">
      <dgm:prSet/>
      <dgm:spPr/>
      <dgm:t>
        <a:bodyPr/>
        <a:lstStyle/>
        <a:p>
          <a:endParaRPr lang="en-US"/>
        </a:p>
      </dgm:t>
    </dgm:pt>
    <dgm:pt modelId="{4F5127EB-74DD-4D03-8B92-7466F0FF4978}">
      <dgm:prSet/>
      <dgm:spPr/>
      <dgm:t>
        <a:bodyPr/>
        <a:lstStyle/>
        <a:p>
          <a:r>
            <a:rPr lang="en-US"/>
            <a:t>For each action that needs to be completed:</a:t>
          </a:r>
        </a:p>
      </dgm:t>
    </dgm:pt>
    <dgm:pt modelId="{1A54CCE0-E1DA-40F6-8472-3175945E23D3}" type="parTrans" cxnId="{B80EB914-0109-48D9-B668-C00430D7CBFF}">
      <dgm:prSet/>
      <dgm:spPr/>
      <dgm:t>
        <a:bodyPr/>
        <a:lstStyle/>
        <a:p>
          <a:endParaRPr lang="en-US"/>
        </a:p>
      </dgm:t>
    </dgm:pt>
    <dgm:pt modelId="{B2937078-5530-4A64-B74B-3368978BA583}" type="sibTrans" cxnId="{B80EB914-0109-48D9-B668-C00430D7CBFF}">
      <dgm:prSet/>
      <dgm:spPr/>
      <dgm:t>
        <a:bodyPr/>
        <a:lstStyle/>
        <a:p>
          <a:endParaRPr lang="en-US"/>
        </a:p>
      </dgm:t>
    </dgm:pt>
    <dgm:pt modelId="{BD027E8B-5EB0-4179-96D3-5D471930F97C}">
      <dgm:prSet/>
      <dgm:spPr/>
      <dgm:t>
        <a:bodyPr/>
        <a:lstStyle/>
        <a:p>
          <a:r>
            <a:rPr lang="en-US"/>
            <a:t>Who does it?</a:t>
          </a:r>
        </a:p>
      </dgm:t>
    </dgm:pt>
    <dgm:pt modelId="{D85B6A7D-77CF-4282-9DC0-3588AFF3C40C}" type="parTrans" cxnId="{2DF67E25-5D67-45D6-87B6-23EB187C3637}">
      <dgm:prSet/>
      <dgm:spPr/>
      <dgm:t>
        <a:bodyPr/>
        <a:lstStyle/>
        <a:p>
          <a:endParaRPr lang="en-US"/>
        </a:p>
      </dgm:t>
    </dgm:pt>
    <dgm:pt modelId="{5E10BD2B-802F-4644-BE18-5EEC077CEBA2}" type="sibTrans" cxnId="{2DF67E25-5D67-45D6-87B6-23EB187C3637}">
      <dgm:prSet/>
      <dgm:spPr/>
      <dgm:t>
        <a:bodyPr/>
        <a:lstStyle/>
        <a:p>
          <a:endParaRPr lang="en-US"/>
        </a:p>
      </dgm:t>
    </dgm:pt>
    <dgm:pt modelId="{B6A10FBE-C042-4FA1-BAFB-BDD260C1A121}">
      <dgm:prSet/>
      <dgm:spPr/>
      <dgm:t>
        <a:bodyPr/>
        <a:lstStyle/>
        <a:p>
          <a:r>
            <a:rPr lang="en-US"/>
            <a:t>What </a:t>
          </a:r>
          <a:r>
            <a:rPr lang="en-US" b="1"/>
            <a:t>data/information</a:t>
          </a:r>
          <a:r>
            <a:rPr lang="en-US"/>
            <a:t> is needed?</a:t>
          </a:r>
        </a:p>
      </dgm:t>
    </dgm:pt>
    <dgm:pt modelId="{5C9D4F94-933E-4757-A9B9-2EBED07E2D01}" type="parTrans" cxnId="{9C4C277A-53C6-4BAF-96E8-23D1DD6691D0}">
      <dgm:prSet/>
      <dgm:spPr/>
      <dgm:t>
        <a:bodyPr/>
        <a:lstStyle/>
        <a:p>
          <a:endParaRPr lang="en-US"/>
        </a:p>
      </dgm:t>
    </dgm:pt>
    <dgm:pt modelId="{3113D9FF-582A-4267-96B5-6EA1E7EEAA36}" type="sibTrans" cxnId="{9C4C277A-53C6-4BAF-96E8-23D1DD6691D0}">
      <dgm:prSet/>
      <dgm:spPr/>
      <dgm:t>
        <a:bodyPr/>
        <a:lstStyle/>
        <a:p>
          <a:endParaRPr lang="en-US"/>
        </a:p>
      </dgm:t>
    </dgm:pt>
    <dgm:pt modelId="{345A4DD1-F843-4A38-B36A-500EEC99BEFF}" type="pres">
      <dgm:prSet presAssocID="{B3E74EA1-007C-48DE-9C88-7EBE64083B9D}" presName="root" presStyleCnt="0">
        <dgm:presLayoutVars>
          <dgm:dir/>
          <dgm:resizeHandles val="exact"/>
        </dgm:presLayoutVars>
      </dgm:prSet>
      <dgm:spPr/>
    </dgm:pt>
    <dgm:pt modelId="{DF106E91-5D77-4616-B945-F990A26E42EC}" type="pres">
      <dgm:prSet presAssocID="{3723A799-7BA1-43CE-A70C-6D6A0F84A76D}" presName="compNode" presStyleCnt="0"/>
      <dgm:spPr/>
    </dgm:pt>
    <dgm:pt modelId="{4ADE1A68-BEC5-43BA-BB65-82CC78E2F610}" type="pres">
      <dgm:prSet presAssocID="{3723A799-7BA1-43CE-A70C-6D6A0F84A76D}" presName="bgRect" presStyleLbl="bgShp" presStyleIdx="0" presStyleCnt="5"/>
      <dgm:spPr/>
    </dgm:pt>
    <dgm:pt modelId="{5D883067-AD07-4ABC-A0DF-440DA10C1D36}" type="pres">
      <dgm:prSet presAssocID="{3723A799-7BA1-43CE-A70C-6D6A0F84A76D}"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hare With Person"/>
        </a:ext>
      </dgm:extLst>
    </dgm:pt>
    <dgm:pt modelId="{EFAE123D-7205-46F9-B591-C5EA0C87D74B}" type="pres">
      <dgm:prSet presAssocID="{3723A799-7BA1-43CE-A70C-6D6A0F84A76D}" presName="spaceRect" presStyleCnt="0"/>
      <dgm:spPr/>
    </dgm:pt>
    <dgm:pt modelId="{4EE416B1-58AC-4DB7-8467-D399312E8403}" type="pres">
      <dgm:prSet presAssocID="{3723A799-7BA1-43CE-A70C-6D6A0F84A76D}" presName="parTx" presStyleLbl="revTx" presStyleIdx="0" presStyleCnt="5">
        <dgm:presLayoutVars>
          <dgm:chMax val="0"/>
          <dgm:chPref val="0"/>
        </dgm:presLayoutVars>
      </dgm:prSet>
      <dgm:spPr/>
    </dgm:pt>
    <dgm:pt modelId="{86195729-FA8E-4B66-BF7D-DBD5E24C7F35}" type="pres">
      <dgm:prSet presAssocID="{C1675068-367C-4EB4-8148-19619B447B24}" presName="sibTrans" presStyleCnt="0"/>
      <dgm:spPr/>
    </dgm:pt>
    <dgm:pt modelId="{A623992F-EE26-48D0-A9C6-4978A7B6F829}" type="pres">
      <dgm:prSet presAssocID="{1259214A-3D41-4506-9991-6380F6F94E34}" presName="compNode" presStyleCnt="0"/>
      <dgm:spPr/>
    </dgm:pt>
    <dgm:pt modelId="{061668D5-902F-4FD8-B700-0D002AA27199}" type="pres">
      <dgm:prSet presAssocID="{1259214A-3D41-4506-9991-6380F6F94E34}" presName="bgRect" presStyleLbl="bgShp" presStyleIdx="1" presStyleCnt="5"/>
      <dgm:spPr/>
    </dgm:pt>
    <dgm:pt modelId="{63C62A54-56A1-4AED-A2F7-5614682AC56F}" type="pres">
      <dgm:prSet presAssocID="{1259214A-3D41-4506-9991-6380F6F94E3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ocessor"/>
        </a:ext>
      </dgm:extLst>
    </dgm:pt>
    <dgm:pt modelId="{5371A724-35CA-4BF1-951E-ACC610813AF1}" type="pres">
      <dgm:prSet presAssocID="{1259214A-3D41-4506-9991-6380F6F94E34}" presName="spaceRect" presStyleCnt="0"/>
      <dgm:spPr/>
    </dgm:pt>
    <dgm:pt modelId="{FA214B15-9BDF-4636-9AD4-10B98648516B}" type="pres">
      <dgm:prSet presAssocID="{1259214A-3D41-4506-9991-6380F6F94E34}" presName="parTx" presStyleLbl="revTx" presStyleIdx="1" presStyleCnt="5">
        <dgm:presLayoutVars>
          <dgm:chMax val="0"/>
          <dgm:chPref val="0"/>
        </dgm:presLayoutVars>
      </dgm:prSet>
      <dgm:spPr/>
    </dgm:pt>
    <dgm:pt modelId="{42D6363D-6912-420E-81FC-FF4A004F97BC}" type="pres">
      <dgm:prSet presAssocID="{7718B5E4-0EDA-4945-B378-EDC523E4FC7B}" presName="sibTrans" presStyleCnt="0"/>
      <dgm:spPr/>
    </dgm:pt>
    <dgm:pt modelId="{8097E74A-4704-471D-8EAA-F92A87C5E6A2}" type="pres">
      <dgm:prSet presAssocID="{4F5127EB-74DD-4D03-8B92-7466F0FF4978}" presName="compNode" presStyleCnt="0"/>
      <dgm:spPr/>
    </dgm:pt>
    <dgm:pt modelId="{FACCDDEF-5583-42A0-BCFD-85DD7D2C912C}" type="pres">
      <dgm:prSet presAssocID="{4F5127EB-74DD-4D03-8B92-7466F0FF4978}" presName="bgRect" presStyleLbl="bgShp" presStyleIdx="2" presStyleCnt="5"/>
      <dgm:spPr/>
    </dgm:pt>
    <dgm:pt modelId="{9A8774DF-6020-42EF-901D-632649BF2A06}" type="pres">
      <dgm:prSet presAssocID="{4F5127EB-74DD-4D03-8B92-7466F0FF497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CA564664-BFE4-46FD-B7D3-BFE6CD6D3EDE}" type="pres">
      <dgm:prSet presAssocID="{4F5127EB-74DD-4D03-8B92-7466F0FF4978}" presName="spaceRect" presStyleCnt="0"/>
      <dgm:spPr/>
    </dgm:pt>
    <dgm:pt modelId="{A0EBAA2D-BEF0-4B73-98FD-9ED0F99A4F04}" type="pres">
      <dgm:prSet presAssocID="{4F5127EB-74DD-4D03-8B92-7466F0FF4978}" presName="parTx" presStyleLbl="revTx" presStyleIdx="2" presStyleCnt="5">
        <dgm:presLayoutVars>
          <dgm:chMax val="0"/>
          <dgm:chPref val="0"/>
        </dgm:presLayoutVars>
      </dgm:prSet>
      <dgm:spPr/>
    </dgm:pt>
    <dgm:pt modelId="{DA717ECE-C6D1-4CA0-B662-9896A760332E}" type="pres">
      <dgm:prSet presAssocID="{B2937078-5530-4A64-B74B-3368978BA583}" presName="sibTrans" presStyleCnt="0"/>
      <dgm:spPr/>
    </dgm:pt>
    <dgm:pt modelId="{6CF7612D-9E05-49A4-8FB4-69C1927B9B01}" type="pres">
      <dgm:prSet presAssocID="{BD027E8B-5EB0-4179-96D3-5D471930F97C}" presName="compNode" presStyleCnt="0"/>
      <dgm:spPr/>
    </dgm:pt>
    <dgm:pt modelId="{FA7D4B20-9912-4ADE-B3D0-74D8BB5AD655}" type="pres">
      <dgm:prSet presAssocID="{BD027E8B-5EB0-4179-96D3-5D471930F97C}" presName="bgRect" presStyleLbl="bgShp" presStyleIdx="3" presStyleCnt="5"/>
      <dgm:spPr/>
    </dgm:pt>
    <dgm:pt modelId="{7323037E-392B-407D-888E-773F229CE986}" type="pres">
      <dgm:prSet presAssocID="{BD027E8B-5EB0-4179-96D3-5D471930F97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fused Person"/>
        </a:ext>
      </dgm:extLst>
    </dgm:pt>
    <dgm:pt modelId="{4F997496-CB67-4615-BE60-4889A8D8139B}" type="pres">
      <dgm:prSet presAssocID="{BD027E8B-5EB0-4179-96D3-5D471930F97C}" presName="spaceRect" presStyleCnt="0"/>
      <dgm:spPr/>
    </dgm:pt>
    <dgm:pt modelId="{7DB43CF3-879C-4FA9-B2B4-31043172F6C9}" type="pres">
      <dgm:prSet presAssocID="{BD027E8B-5EB0-4179-96D3-5D471930F97C}" presName="parTx" presStyleLbl="revTx" presStyleIdx="3" presStyleCnt="5">
        <dgm:presLayoutVars>
          <dgm:chMax val="0"/>
          <dgm:chPref val="0"/>
        </dgm:presLayoutVars>
      </dgm:prSet>
      <dgm:spPr/>
    </dgm:pt>
    <dgm:pt modelId="{57EDD416-F113-4FF1-95F9-048EF6A63C77}" type="pres">
      <dgm:prSet presAssocID="{5E10BD2B-802F-4644-BE18-5EEC077CEBA2}" presName="sibTrans" presStyleCnt="0"/>
      <dgm:spPr/>
    </dgm:pt>
    <dgm:pt modelId="{9D1CECCA-7467-4F60-814F-1B7E4CD2168D}" type="pres">
      <dgm:prSet presAssocID="{B6A10FBE-C042-4FA1-BAFB-BDD260C1A121}" presName="compNode" presStyleCnt="0"/>
      <dgm:spPr/>
    </dgm:pt>
    <dgm:pt modelId="{B9036A80-B2CE-4DA1-ABE8-CF88DFA4E3D5}" type="pres">
      <dgm:prSet presAssocID="{B6A10FBE-C042-4FA1-BAFB-BDD260C1A121}" presName="bgRect" presStyleLbl="bgShp" presStyleIdx="4" presStyleCnt="5"/>
      <dgm:spPr/>
    </dgm:pt>
    <dgm:pt modelId="{2626B1AD-DC6B-44A6-8C47-DB967505BA31}" type="pres">
      <dgm:prSet presAssocID="{B6A10FBE-C042-4FA1-BAFB-BDD260C1A121}"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Statistics"/>
        </a:ext>
      </dgm:extLst>
    </dgm:pt>
    <dgm:pt modelId="{0CE8B133-798B-4C2E-976B-0A83DFAA6025}" type="pres">
      <dgm:prSet presAssocID="{B6A10FBE-C042-4FA1-BAFB-BDD260C1A121}" presName="spaceRect" presStyleCnt="0"/>
      <dgm:spPr/>
    </dgm:pt>
    <dgm:pt modelId="{CB570531-FE22-4B0C-AEAF-1D2D7AA1D156}" type="pres">
      <dgm:prSet presAssocID="{B6A10FBE-C042-4FA1-BAFB-BDD260C1A121}" presName="parTx" presStyleLbl="revTx" presStyleIdx="4" presStyleCnt="5">
        <dgm:presLayoutVars>
          <dgm:chMax val="0"/>
          <dgm:chPref val="0"/>
        </dgm:presLayoutVars>
      </dgm:prSet>
      <dgm:spPr/>
    </dgm:pt>
  </dgm:ptLst>
  <dgm:cxnLst>
    <dgm:cxn modelId="{C391F60C-181F-47D4-961C-E16A996E7C38}" srcId="{B3E74EA1-007C-48DE-9C88-7EBE64083B9D}" destId="{1259214A-3D41-4506-9991-6380F6F94E34}" srcOrd="1" destOrd="0" parTransId="{B750F57A-9F62-4809-A4DF-4B785AFCD79E}" sibTransId="{7718B5E4-0EDA-4945-B378-EDC523E4FC7B}"/>
    <dgm:cxn modelId="{B80EB914-0109-48D9-B668-C00430D7CBFF}" srcId="{B3E74EA1-007C-48DE-9C88-7EBE64083B9D}" destId="{4F5127EB-74DD-4D03-8B92-7466F0FF4978}" srcOrd="2" destOrd="0" parTransId="{1A54CCE0-E1DA-40F6-8472-3175945E23D3}" sibTransId="{B2937078-5530-4A64-B74B-3368978BA583}"/>
    <dgm:cxn modelId="{0A11BC15-BA11-43EF-927B-E8A7BD93C7D0}" type="presOf" srcId="{1259214A-3D41-4506-9991-6380F6F94E34}" destId="{FA214B15-9BDF-4636-9AD4-10B98648516B}" srcOrd="0" destOrd="0" presId="urn:microsoft.com/office/officeart/2018/2/layout/IconVerticalSolidList"/>
    <dgm:cxn modelId="{2DF67E25-5D67-45D6-87B6-23EB187C3637}" srcId="{B3E74EA1-007C-48DE-9C88-7EBE64083B9D}" destId="{BD027E8B-5EB0-4179-96D3-5D471930F97C}" srcOrd="3" destOrd="0" parTransId="{D85B6A7D-77CF-4282-9DC0-3588AFF3C40C}" sibTransId="{5E10BD2B-802F-4644-BE18-5EEC077CEBA2}"/>
    <dgm:cxn modelId="{0D3F3127-B144-44E2-AF4A-36C177A8D593}" type="presOf" srcId="{4F5127EB-74DD-4D03-8B92-7466F0FF4978}" destId="{A0EBAA2D-BEF0-4B73-98FD-9ED0F99A4F04}" srcOrd="0" destOrd="0" presId="urn:microsoft.com/office/officeart/2018/2/layout/IconVerticalSolidList"/>
    <dgm:cxn modelId="{ABF0335D-3066-46CB-BDE4-5F2AE4F3C861}" type="presOf" srcId="{B6A10FBE-C042-4FA1-BAFB-BDD260C1A121}" destId="{CB570531-FE22-4B0C-AEAF-1D2D7AA1D156}" srcOrd="0" destOrd="0" presId="urn:microsoft.com/office/officeart/2018/2/layout/IconVerticalSolidList"/>
    <dgm:cxn modelId="{D7BA2B6C-0015-4D6C-ADB0-1DE01807F1DB}" srcId="{B3E74EA1-007C-48DE-9C88-7EBE64083B9D}" destId="{3723A799-7BA1-43CE-A70C-6D6A0F84A76D}" srcOrd="0" destOrd="0" parTransId="{6CA00948-41C3-4A51-A319-AB8C75BB66DB}" sibTransId="{C1675068-367C-4EB4-8148-19619B447B24}"/>
    <dgm:cxn modelId="{9C4C277A-53C6-4BAF-96E8-23D1DD6691D0}" srcId="{B3E74EA1-007C-48DE-9C88-7EBE64083B9D}" destId="{B6A10FBE-C042-4FA1-BAFB-BDD260C1A121}" srcOrd="4" destOrd="0" parTransId="{5C9D4F94-933E-4757-A9B9-2EBED07E2D01}" sibTransId="{3113D9FF-582A-4267-96B5-6EA1E7EEAA36}"/>
    <dgm:cxn modelId="{8D611F83-89B2-4BF5-94B7-4AB8D38D9D0D}" type="presOf" srcId="{BD027E8B-5EB0-4179-96D3-5D471930F97C}" destId="{7DB43CF3-879C-4FA9-B2B4-31043172F6C9}" srcOrd="0" destOrd="0" presId="urn:microsoft.com/office/officeart/2018/2/layout/IconVerticalSolidList"/>
    <dgm:cxn modelId="{BF649DC5-865E-438C-9222-0DBF373E6220}" type="presOf" srcId="{B3E74EA1-007C-48DE-9C88-7EBE64083B9D}" destId="{345A4DD1-F843-4A38-B36A-500EEC99BEFF}" srcOrd="0" destOrd="0" presId="urn:microsoft.com/office/officeart/2018/2/layout/IconVerticalSolidList"/>
    <dgm:cxn modelId="{62B2BEF3-C50C-4ABF-ACB1-B38B6AFED0C2}" type="presOf" srcId="{3723A799-7BA1-43CE-A70C-6D6A0F84A76D}" destId="{4EE416B1-58AC-4DB7-8467-D399312E8403}" srcOrd="0" destOrd="0" presId="urn:microsoft.com/office/officeart/2018/2/layout/IconVerticalSolidList"/>
    <dgm:cxn modelId="{21048DF2-480B-490F-854B-F0FD37EFCE64}" type="presParOf" srcId="{345A4DD1-F843-4A38-B36A-500EEC99BEFF}" destId="{DF106E91-5D77-4616-B945-F990A26E42EC}" srcOrd="0" destOrd="0" presId="urn:microsoft.com/office/officeart/2018/2/layout/IconVerticalSolidList"/>
    <dgm:cxn modelId="{70ED06FB-F45C-4209-BDB2-8B65444F8E7D}" type="presParOf" srcId="{DF106E91-5D77-4616-B945-F990A26E42EC}" destId="{4ADE1A68-BEC5-43BA-BB65-82CC78E2F610}" srcOrd="0" destOrd="0" presId="urn:microsoft.com/office/officeart/2018/2/layout/IconVerticalSolidList"/>
    <dgm:cxn modelId="{587F9FD4-2D1A-40AC-95FB-A51E5C0BA4EE}" type="presParOf" srcId="{DF106E91-5D77-4616-B945-F990A26E42EC}" destId="{5D883067-AD07-4ABC-A0DF-440DA10C1D36}" srcOrd="1" destOrd="0" presId="urn:microsoft.com/office/officeart/2018/2/layout/IconVerticalSolidList"/>
    <dgm:cxn modelId="{02AAEA65-CB91-46A6-91CD-8AA2F670A8B1}" type="presParOf" srcId="{DF106E91-5D77-4616-B945-F990A26E42EC}" destId="{EFAE123D-7205-46F9-B591-C5EA0C87D74B}" srcOrd="2" destOrd="0" presId="urn:microsoft.com/office/officeart/2018/2/layout/IconVerticalSolidList"/>
    <dgm:cxn modelId="{75EB64CA-0FE6-4CEF-B100-8E1494C0AA30}" type="presParOf" srcId="{DF106E91-5D77-4616-B945-F990A26E42EC}" destId="{4EE416B1-58AC-4DB7-8467-D399312E8403}" srcOrd="3" destOrd="0" presId="urn:microsoft.com/office/officeart/2018/2/layout/IconVerticalSolidList"/>
    <dgm:cxn modelId="{7B659813-B165-49A6-A8DD-8EA3C845B5D2}" type="presParOf" srcId="{345A4DD1-F843-4A38-B36A-500EEC99BEFF}" destId="{86195729-FA8E-4B66-BF7D-DBD5E24C7F35}" srcOrd="1" destOrd="0" presId="urn:microsoft.com/office/officeart/2018/2/layout/IconVerticalSolidList"/>
    <dgm:cxn modelId="{C1106C7D-C6CD-4A00-B2B6-3F7BE1024DBE}" type="presParOf" srcId="{345A4DD1-F843-4A38-B36A-500EEC99BEFF}" destId="{A623992F-EE26-48D0-A9C6-4978A7B6F829}" srcOrd="2" destOrd="0" presId="urn:microsoft.com/office/officeart/2018/2/layout/IconVerticalSolidList"/>
    <dgm:cxn modelId="{07E85225-F1E6-423B-897A-6C88F956966B}" type="presParOf" srcId="{A623992F-EE26-48D0-A9C6-4978A7B6F829}" destId="{061668D5-902F-4FD8-B700-0D002AA27199}" srcOrd="0" destOrd="0" presId="urn:microsoft.com/office/officeart/2018/2/layout/IconVerticalSolidList"/>
    <dgm:cxn modelId="{67AD16D4-EEA3-464F-A3E4-3C5A07E97085}" type="presParOf" srcId="{A623992F-EE26-48D0-A9C6-4978A7B6F829}" destId="{63C62A54-56A1-4AED-A2F7-5614682AC56F}" srcOrd="1" destOrd="0" presId="urn:microsoft.com/office/officeart/2018/2/layout/IconVerticalSolidList"/>
    <dgm:cxn modelId="{199BB7C6-F098-42CF-97D4-5F213920C9BF}" type="presParOf" srcId="{A623992F-EE26-48D0-A9C6-4978A7B6F829}" destId="{5371A724-35CA-4BF1-951E-ACC610813AF1}" srcOrd="2" destOrd="0" presId="urn:microsoft.com/office/officeart/2018/2/layout/IconVerticalSolidList"/>
    <dgm:cxn modelId="{C3CD4DB8-F3B6-46B1-A004-BB3370533815}" type="presParOf" srcId="{A623992F-EE26-48D0-A9C6-4978A7B6F829}" destId="{FA214B15-9BDF-4636-9AD4-10B98648516B}" srcOrd="3" destOrd="0" presId="urn:microsoft.com/office/officeart/2018/2/layout/IconVerticalSolidList"/>
    <dgm:cxn modelId="{F5F5E0CA-07C6-4FE5-97EE-6DE07F5DB9CB}" type="presParOf" srcId="{345A4DD1-F843-4A38-B36A-500EEC99BEFF}" destId="{42D6363D-6912-420E-81FC-FF4A004F97BC}" srcOrd="3" destOrd="0" presId="urn:microsoft.com/office/officeart/2018/2/layout/IconVerticalSolidList"/>
    <dgm:cxn modelId="{85D74109-1BE5-4AB9-ABD9-3966FB6644E3}" type="presParOf" srcId="{345A4DD1-F843-4A38-B36A-500EEC99BEFF}" destId="{8097E74A-4704-471D-8EAA-F92A87C5E6A2}" srcOrd="4" destOrd="0" presId="urn:microsoft.com/office/officeart/2018/2/layout/IconVerticalSolidList"/>
    <dgm:cxn modelId="{2C0C57F4-1AFB-4A58-B2FF-81BB7B272363}" type="presParOf" srcId="{8097E74A-4704-471D-8EAA-F92A87C5E6A2}" destId="{FACCDDEF-5583-42A0-BCFD-85DD7D2C912C}" srcOrd="0" destOrd="0" presId="urn:microsoft.com/office/officeart/2018/2/layout/IconVerticalSolidList"/>
    <dgm:cxn modelId="{50EC3441-0C23-40D1-98EB-9192EDB3AA10}" type="presParOf" srcId="{8097E74A-4704-471D-8EAA-F92A87C5E6A2}" destId="{9A8774DF-6020-42EF-901D-632649BF2A06}" srcOrd="1" destOrd="0" presId="urn:microsoft.com/office/officeart/2018/2/layout/IconVerticalSolidList"/>
    <dgm:cxn modelId="{742862CF-1534-45D2-A449-71F940D68828}" type="presParOf" srcId="{8097E74A-4704-471D-8EAA-F92A87C5E6A2}" destId="{CA564664-BFE4-46FD-B7D3-BFE6CD6D3EDE}" srcOrd="2" destOrd="0" presId="urn:microsoft.com/office/officeart/2018/2/layout/IconVerticalSolidList"/>
    <dgm:cxn modelId="{CF73BB35-2438-4552-890E-7B7647F131AC}" type="presParOf" srcId="{8097E74A-4704-471D-8EAA-F92A87C5E6A2}" destId="{A0EBAA2D-BEF0-4B73-98FD-9ED0F99A4F04}" srcOrd="3" destOrd="0" presId="urn:microsoft.com/office/officeart/2018/2/layout/IconVerticalSolidList"/>
    <dgm:cxn modelId="{951AAE2A-A906-4B03-8644-13E1C8CD9D33}" type="presParOf" srcId="{345A4DD1-F843-4A38-B36A-500EEC99BEFF}" destId="{DA717ECE-C6D1-4CA0-B662-9896A760332E}" srcOrd="5" destOrd="0" presId="urn:microsoft.com/office/officeart/2018/2/layout/IconVerticalSolidList"/>
    <dgm:cxn modelId="{9986D122-F559-47FC-B6CD-DBC1EA489B3D}" type="presParOf" srcId="{345A4DD1-F843-4A38-B36A-500EEC99BEFF}" destId="{6CF7612D-9E05-49A4-8FB4-69C1927B9B01}" srcOrd="6" destOrd="0" presId="urn:microsoft.com/office/officeart/2018/2/layout/IconVerticalSolidList"/>
    <dgm:cxn modelId="{00559002-9E7B-45D4-805E-764FBFFAED0F}" type="presParOf" srcId="{6CF7612D-9E05-49A4-8FB4-69C1927B9B01}" destId="{FA7D4B20-9912-4ADE-B3D0-74D8BB5AD655}" srcOrd="0" destOrd="0" presId="urn:microsoft.com/office/officeart/2018/2/layout/IconVerticalSolidList"/>
    <dgm:cxn modelId="{B0272DE4-D017-433D-A743-928CA29FF25E}" type="presParOf" srcId="{6CF7612D-9E05-49A4-8FB4-69C1927B9B01}" destId="{7323037E-392B-407D-888E-773F229CE986}" srcOrd="1" destOrd="0" presId="urn:microsoft.com/office/officeart/2018/2/layout/IconVerticalSolidList"/>
    <dgm:cxn modelId="{DF0AA844-94A5-4AEF-9A66-F121B4CEAEE3}" type="presParOf" srcId="{6CF7612D-9E05-49A4-8FB4-69C1927B9B01}" destId="{4F997496-CB67-4615-BE60-4889A8D8139B}" srcOrd="2" destOrd="0" presId="urn:microsoft.com/office/officeart/2018/2/layout/IconVerticalSolidList"/>
    <dgm:cxn modelId="{FB838A7D-76E6-4D4D-B918-D89D8F8BD57F}" type="presParOf" srcId="{6CF7612D-9E05-49A4-8FB4-69C1927B9B01}" destId="{7DB43CF3-879C-4FA9-B2B4-31043172F6C9}" srcOrd="3" destOrd="0" presId="urn:microsoft.com/office/officeart/2018/2/layout/IconVerticalSolidList"/>
    <dgm:cxn modelId="{E4ACDF47-A9C1-441C-85ED-18F50ACF576B}" type="presParOf" srcId="{345A4DD1-F843-4A38-B36A-500EEC99BEFF}" destId="{57EDD416-F113-4FF1-95F9-048EF6A63C77}" srcOrd="7" destOrd="0" presId="urn:microsoft.com/office/officeart/2018/2/layout/IconVerticalSolidList"/>
    <dgm:cxn modelId="{13521541-89FD-4F90-9AF7-2DF846C83E5E}" type="presParOf" srcId="{345A4DD1-F843-4A38-B36A-500EEC99BEFF}" destId="{9D1CECCA-7467-4F60-814F-1B7E4CD2168D}" srcOrd="8" destOrd="0" presId="urn:microsoft.com/office/officeart/2018/2/layout/IconVerticalSolidList"/>
    <dgm:cxn modelId="{7311F905-DB5F-439E-9149-8F881BACA161}" type="presParOf" srcId="{9D1CECCA-7467-4F60-814F-1B7E4CD2168D}" destId="{B9036A80-B2CE-4DA1-ABE8-CF88DFA4E3D5}" srcOrd="0" destOrd="0" presId="urn:microsoft.com/office/officeart/2018/2/layout/IconVerticalSolidList"/>
    <dgm:cxn modelId="{B32A6B1A-4A26-49E4-A2FC-8572A90D2584}" type="presParOf" srcId="{9D1CECCA-7467-4F60-814F-1B7E4CD2168D}" destId="{2626B1AD-DC6B-44A6-8C47-DB967505BA31}" srcOrd="1" destOrd="0" presId="urn:microsoft.com/office/officeart/2018/2/layout/IconVerticalSolidList"/>
    <dgm:cxn modelId="{7E7123A3-8BE9-433E-A842-AD7E014DBA8A}" type="presParOf" srcId="{9D1CECCA-7467-4F60-814F-1B7E4CD2168D}" destId="{0CE8B133-798B-4C2E-976B-0A83DFAA6025}" srcOrd="2" destOrd="0" presId="urn:microsoft.com/office/officeart/2018/2/layout/IconVerticalSolidList"/>
    <dgm:cxn modelId="{BA8F2602-D715-4A39-BFC2-18EAD7766962}" type="presParOf" srcId="{9D1CECCA-7467-4F60-814F-1B7E4CD2168D}" destId="{CB570531-FE22-4B0C-AEAF-1D2D7AA1D15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9B57883-F4C8-4C1E-8CCB-94A8E3A4D9DC}"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4DB72445-856C-43F6-8745-EB9732A25BCB}">
      <dgm:prSet/>
      <dgm:spPr/>
      <dgm:t>
        <a:bodyPr/>
        <a:lstStyle/>
        <a:p>
          <a:r>
            <a:rPr lang="en-US"/>
            <a:t>I will break into three separate videos.</a:t>
          </a:r>
        </a:p>
      </dgm:t>
    </dgm:pt>
    <dgm:pt modelId="{13632DCE-62AB-43D7-9694-913CBDC42326}" type="parTrans" cxnId="{9A964FE8-62AF-4BFE-B479-404071161319}">
      <dgm:prSet/>
      <dgm:spPr/>
      <dgm:t>
        <a:bodyPr/>
        <a:lstStyle/>
        <a:p>
          <a:endParaRPr lang="en-US"/>
        </a:p>
      </dgm:t>
    </dgm:pt>
    <dgm:pt modelId="{E1FAFBD4-79C9-46E4-AF2C-A50AAA189219}" type="sibTrans" cxnId="{9A964FE8-62AF-4BFE-B479-404071161319}">
      <dgm:prSet/>
      <dgm:spPr/>
      <dgm:t>
        <a:bodyPr/>
        <a:lstStyle/>
        <a:p>
          <a:endParaRPr lang="en-US"/>
        </a:p>
      </dgm:t>
    </dgm:pt>
    <dgm:pt modelId="{064A3C5C-4F01-4DED-845A-D76E34484583}">
      <dgm:prSet/>
      <dgm:spPr/>
      <dgm:t>
        <a:bodyPr/>
        <a:lstStyle/>
        <a:p>
          <a:r>
            <a:rPr lang="en-US"/>
            <a:t>One for the Diagram.</a:t>
          </a:r>
        </a:p>
      </dgm:t>
    </dgm:pt>
    <dgm:pt modelId="{DB844358-4A4F-4395-B790-E8B2BA2D681B}" type="parTrans" cxnId="{0BDE87DC-0393-4697-A365-CDA042E41CDC}">
      <dgm:prSet/>
      <dgm:spPr/>
      <dgm:t>
        <a:bodyPr/>
        <a:lstStyle/>
        <a:p>
          <a:endParaRPr lang="en-US"/>
        </a:p>
      </dgm:t>
    </dgm:pt>
    <dgm:pt modelId="{C9426FC2-3E19-43B7-81C4-FAEAE6381D2A}" type="sibTrans" cxnId="{0BDE87DC-0393-4697-A365-CDA042E41CDC}">
      <dgm:prSet/>
      <dgm:spPr/>
      <dgm:t>
        <a:bodyPr/>
        <a:lstStyle/>
        <a:p>
          <a:endParaRPr lang="en-US"/>
        </a:p>
      </dgm:t>
    </dgm:pt>
    <dgm:pt modelId="{AAF0803D-82CF-480B-8B21-2C7C25D2F124}">
      <dgm:prSet/>
      <dgm:spPr/>
      <dgm:t>
        <a:bodyPr/>
        <a:lstStyle/>
        <a:p>
          <a:r>
            <a:rPr lang="en-US"/>
            <a:t>One for Infrastructure.</a:t>
          </a:r>
        </a:p>
      </dgm:t>
    </dgm:pt>
    <dgm:pt modelId="{A3D05BED-78B5-48F6-B935-97DCAE353D5E}" type="parTrans" cxnId="{463ACE34-8E93-4DFF-9676-FE1312454143}">
      <dgm:prSet/>
      <dgm:spPr/>
      <dgm:t>
        <a:bodyPr/>
        <a:lstStyle/>
        <a:p>
          <a:endParaRPr lang="en-US"/>
        </a:p>
      </dgm:t>
    </dgm:pt>
    <dgm:pt modelId="{E37A8A01-FF30-4D35-A89C-E37CCF0ECD6F}" type="sibTrans" cxnId="{463ACE34-8E93-4DFF-9676-FE1312454143}">
      <dgm:prSet/>
      <dgm:spPr/>
      <dgm:t>
        <a:bodyPr/>
        <a:lstStyle/>
        <a:p>
          <a:endParaRPr lang="en-US"/>
        </a:p>
      </dgm:t>
    </dgm:pt>
    <dgm:pt modelId="{F88533B9-6113-4AC1-8328-5B5702BA4710}">
      <dgm:prSet/>
      <dgm:spPr/>
      <dgm:t>
        <a:bodyPr/>
        <a:lstStyle/>
        <a:p>
          <a:r>
            <a:rPr lang="en-US"/>
            <a:t>One for Data and Information.</a:t>
          </a:r>
        </a:p>
      </dgm:t>
    </dgm:pt>
    <dgm:pt modelId="{A4B6430F-289D-4396-AF08-477D5131DA6D}" type="parTrans" cxnId="{7CBE3F21-6CFA-4E2F-B52F-6C8B78DEB9D7}">
      <dgm:prSet/>
      <dgm:spPr/>
      <dgm:t>
        <a:bodyPr/>
        <a:lstStyle/>
        <a:p>
          <a:endParaRPr lang="en-US"/>
        </a:p>
      </dgm:t>
    </dgm:pt>
    <dgm:pt modelId="{2273C4A9-AD07-41F1-A13F-2CE795B329B4}" type="sibTrans" cxnId="{7CBE3F21-6CFA-4E2F-B52F-6C8B78DEB9D7}">
      <dgm:prSet/>
      <dgm:spPr/>
      <dgm:t>
        <a:bodyPr/>
        <a:lstStyle/>
        <a:p>
          <a:endParaRPr lang="en-US"/>
        </a:p>
      </dgm:t>
    </dgm:pt>
    <dgm:pt modelId="{A66841A7-90FE-4E1C-A928-7FA61771416A}" type="pres">
      <dgm:prSet presAssocID="{B9B57883-F4C8-4C1E-8CCB-94A8E3A4D9DC}" presName="root" presStyleCnt="0">
        <dgm:presLayoutVars>
          <dgm:dir/>
          <dgm:resizeHandles val="exact"/>
        </dgm:presLayoutVars>
      </dgm:prSet>
      <dgm:spPr/>
    </dgm:pt>
    <dgm:pt modelId="{76EBFEC0-B99A-4BD3-9D0B-28E6AF0A531F}" type="pres">
      <dgm:prSet presAssocID="{4DB72445-856C-43F6-8745-EB9732A25BCB}" presName="compNode" presStyleCnt="0"/>
      <dgm:spPr/>
    </dgm:pt>
    <dgm:pt modelId="{7E03706D-6DE0-497E-A17D-080523EFC4A8}" type="pres">
      <dgm:prSet presAssocID="{4DB72445-856C-43F6-8745-EB9732A25BCB}" presName="bgRect" presStyleLbl="bgShp" presStyleIdx="0" presStyleCnt="4"/>
      <dgm:spPr/>
    </dgm:pt>
    <dgm:pt modelId="{1848D449-595B-4C03-A3E0-66BB44FDB45E}" type="pres">
      <dgm:prSet presAssocID="{4DB72445-856C-43F6-8745-EB9732A25BCB}"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Video camera"/>
        </a:ext>
      </dgm:extLst>
    </dgm:pt>
    <dgm:pt modelId="{84FBC425-14DD-4CD7-A310-9544273FA30C}" type="pres">
      <dgm:prSet presAssocID="{4DB72445-856C-43F6-8745-EB9732A25BCB}" presName="spaceRect" presStyleCnt="0"/>
      <dgm:spPr/>
    </dgm:pt>
    <dgm:pt modelId="{32A1CC69-7FB4-448C-A75F-9C1286F1520F}" type="pres">
      <dgm:prSet presAssocID="{4DB72445-856C-43F6-8745-EB9732A25BCB}" presName="parTx" presStyleLbl="revTx" presStyleIdx="0" presStyleCnt="4">
        <dgm:presLayoutVars>
          <dgm:chMax val="0"/>
          <dgm:chPref val="0"/>
        </dgm:presLayoutVars>
      </dgm:prSet>
      <dgm:spPr/>
    </dgm:pt>
    <dgm:pt modelId="{55108EFF-BA65-410E-8748-5529DF1BC64B}" type="pres">
      <dgm:prSet presAssocID="{E1FAFBD4-79C9-46E4-AF2C-A50AAA189219}" presName="sibTrans" presStyleCnt="0"/>
      <dgm:spPr/>
    </dgm:pt>
    <dgm:pt modelId="{9188EE23-3F49-4702-86C8-A189F952C869}" type="pres">
      <dgm:prSet presAssocID="{064A3C5C-4F01-4DED-845A-D76E34484583}" presName="compNode" presStyleCnt="0"/>
      <dgm:spPr/>
    </dgm:pt>
    <dgm:pt modelId="{01A7B6E4-E53C-4CDD-B187-BC7654BCE953}" type="pres">
      <dgm:prSet presAssocID="{064A3C5C-4F01-4DED-845A-D76E34484583}" presName="bgRect" presStyleLbl="bgShp" presStyleIdx="1" presStyleCnt="4"/>
      <dgm:spPr/>
    </dgm:pt>
    <dgm:pt modelId="{F5691761-A09C-43BB-A25B-C9FAA252C550}" type="pres">
      <dgm:prSet presAssocID="{064A3C5C-4F01-4DED-845A-D76E34484583}"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lowchart"/>
        </a:ext>
      </dgm:extLst>
    </dgm:pt>
    <dgm:pt modelId="{B93ACA21-CCDD-401C-B9E2-2EE6729FBAAC}" type="pres">
      <dgm:prSet presAssocID="{064A3C5C-4F01-4DED-845A-D76E34484583}" presName="spaceRect" presStyleCnt="0"/>
      <dgm:spPr/>
    </dgm:pt>
    <dgm:pt modelId="{E28F8879-0568-4DE5-A3E6-A2F320AA93FB}" type="pres">
      <dgm:prSet presAssocID="{064A3C5C-4F01-4DED-845A-D76E34484583}" presName="parTx" presStyleLbl="revTx" presStyleIdx="1" presStyleCnt="4">
        <dgm:presLayoutVars>
          <dgm:chMax val="0"/>
          <dgm:chPref val="0"/>
        </dgm:presLayoutVars>
      </dgm:prSet>
      <dgm:spPr/>
    </dgm:pt>
    <dgm:pt modelId="{671F4882-8E9E-4889-B01F-2EA19E3CF09C}" type="pres">
      <dgm:prSet presAssocID="{C9426FC2-3E19-43B7-81C4-FAEAE6381D2A}" presName="sibTrans" presStyleCnt="0"/>
      <dgm:spPr/>
    </dgm:pt>
    <dgm:pt modelId="{9228E16D-743B-4052-8235-4CC26498FC1A}" type="pres">
      <dgm:prSet presAssocID="{AAF0803D-82CF-480B-8B21-2C7C25D2F124}" presName="compNode" presStyleCnt="0"/>
      <dgm:spPr/>
    </dgm:pt>
    <dgm:pt modelId="{3F4AEE7B-A8B5-40B7-ABE1-9F782216C602}" type="pres">
      <dgm:prSet presAssocID="{AAF0803D-82CF-480B-8B21-2C7C25D2F124}" presName="bgRect" presStyleLbl="bgShp" presStyleIdx="2" presStyleCnt="4"/>
      <dgm:spPr/>
    </dgm:pt>
    <dgm:pt modelId="{2F80EF7C-F8D2-4503-BEF3-D6DF82FB7798}" type="pres">
      <dgm:prSet presAssocID="{AAF0803D-82CF-480B-8B21-2C7C25D2F124}"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tabase"/>
        </a:ext>
      </dgm:extLst>
    </dgm:pt>
    <dgm:pt modelId="{F80DBAEE-CF3D-4659-96A9-471AAF51D76C}" type="pres">
      <dgm:prSet presAssocID="{AAF0803D-82CF-480B-8B21-2C7C25D2F124}" presName="spaceRect" presStyleCnt="0"/>
      <dgm:spPr/>
    </dgm:pt>
    <dgm:pt modelId="{AE43A0CB-CAD7-46E5-8E54-24A5155E188D}" type="pres">
      <dgm:prSet presAssocID="{AAF0803D-82CF-480B-8B21-2C7C25D2F124}" presName="parTx" presStyleLbl="revTx" presStyleIdx="2" presStyleCnt="4">
        <dgm:presLayoutVars>
          <dgm:chMax val="0"/>
          <dgm:chPref val="0"/>
        </dgm:presLayoutVars>
      </dgm:prSet>
      <dgm:spPr/>
    </dgm:pt>
    <dgm:pt modelId="{E6D3104B-CDDD-47DC-B515-1BF764527CB4}" type="pres">
      <dgm:prSet presAssocID="{E37A8A01-FF30-4D35-A89C-E37CCF0ECD6F}" presName="sibTrans" presStyleCnt="0"/>
      <dgm:spPr/>
    </dgm:pt>
    <dgm:pt modelId="{DB3FBC4A-D871-4984-B54C-452BB97A83EF}" type="pres">
      <dgm:prSet presAssocID="{F88533B9-6113-4AC1-8328-5B5702BA4710}" presName="compNode" presStyleCnt="0"/>
      <dgm:spPr/>
    </dgm:pt>
    <dgm:pt modelId="{15764C40-D256-4FD6-810B-DE72F2A65759}" type="pres">
      <dgm:prSet presAssocID="{F88533B9-6113-4AC1-8328-5B5702BA4710}" presName="bgRect" presStyleLbl="bgShp" presStyleIdx="3" presStyleCnt="4"/>
      <dgm:spPr/>
    </dgm:pt>
    <dgm:pt modelId="{3B311DEB-5B85-4305-9FAF-87638DAF436C}" type="pres">
      <dgm:prSet presAssocID="{F88533B9-6113-4AC1-8328-5B5702BA4710}"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erver"/>
        </a:ext>
      </dgm:extLst>
    </dgm:pt>
    <dgm:pt modelId="{B1ED0F66-47E4-42D6-8FED-BF7857F2C948}" type="pres">
      <dgm:prSet presAssocID="{F88533B9-6113-4AC1-8328-5B5702BA4710}" presName="spaceRect" presStyleCnt="0"/>
      <dgm:spPr/>
    </dgm:pt>
    <dgm:pt modelId="{C15309A8-DE2F-427C-9749-E952CA3481FE}" type="pres">
      <dgm:prSet presAssocID="{F88533B9-6113-4AC1-8328-5B5702BA4710}" presName="parTx" presStyleLbl="revTx" presStyleIdx="3" presStyleCnt="4">
        <dgm:presLayoutVars>
          <dgm:chMax val="0"/>
          <dgm:chPref val="0"/>
        </dgm:presLayoutVars>
      </dgm:prSet>
      <dgm:spPr/>
    </dgm:pt>
  </dgm:ptLst>
  <dgm:cxnLst>
    <dgm:cxn modelId="{93619912-134A-4ADA-B82E-EC461F3AA314}" type="presOf" srcId="{AAF0803D-82CF-480B-8B21-2C7C25D2F124}" destId="{AE43A0CB-CAD7-46E5-8E54-24A5155E188D}" srcOrd="0" destOrd="0" presId="urn:microsoft.com/office/officeart/2018/2/layout/IconVerticalSolidList"/>
    <dgm:cxn modelId="{7CBE3F21-6CFA-4E2F-B52F-6C8B78DEB9D7}" srcId="{B9B57883-F4C8-4C1E-8CCB-94A8E3A4D9DC}" destId="{F88533B9-6113-4AC1-8328-5B5702BA4710}" srcOrd="3" destOrd="0" parTransId="{A4B6430F-289D-4396-AF08-477D5131DA6D}" sibTransId="{2273C4A9-AD07-41F1-A13F-2CE795B329B4}"/>
    <dgm:cxn modelId="{463ACE34-8E93-4DFF-9676-FE1312454143}" srcId="{B9B57883-F4C8-4C1E-8CCB-94A8E3A4D9DC}" destId="{AAF0803D-82CF-480B-8B21-2C7C25D2F124}" srcOrd="2" destOrd="0" parTransId="{A3D05BED-78B5-48F6-B935-97DCAE353D5E}" sibTransId="{E37A8A01-FF30-4D35-A89C-E37CCF0ECD6F}"/>
    <dgm:cxn modelId="{3BE0F237-7418-42BE-8F39-780D540C8EF4}" type="presOf" srcId="{064A3C5C-4F01-4DED-845A-D76E34484583}" destId="{E28F8879-0568-4DE5-A3E6-A2F320AA93FB}" srcOrd="0" destOrd="0" presId="urn:microsoft.com/office/officeart/2018/2/layout/IconVerticalSolidList"/>
    <dgm:cxn modelId="{621CDE5C-9FBB-41C7-8D6B-9BE791EB8F95}" type="presOf" srcId="{F88533B9-6113-4AC1-8328-5B5702BA4710}" destId="{C15309A8-DE2F-427C-9749-E952CA3481FE}" srcOrd="0" destOrd="0" presId="urn:microsoft.com/office/officeart/2018/2/layout/IconVerticalSolidList"/>
    <dgm:cxn modelId="{F8512B65-8C74-4AB3-8929-01CC51921067}" type="presOf" srcId="{4DB72445-856C-43F6-8745-EB9732A25BCB}" destId="{32A1CC69-7FB4-448C-A75F-9C1286F1520F}" srcOrd="0" destOrd="0" presId="urn:microsoft.com/office/officeart/2018/2/layout/IconVerticalSolidList"/>
    <dgm:cxn modelId="{A22360A4-6DF4-42B5-810B-44C6AE50123F}" type="presOf" srcId="{B9B57883-F4C8-4C1E-8CCB-94A8E3A4D9DC}" destId="{A66841A7-90FE-4E1C-A928-7FA61771416A}" srcOrd="0" destOrd="0" presId="urn:microsoft.com/office/officeart/2018/2/layout/IconVerticalSolidList"/>
    <dgm:cxn modelId="{0BDE87DC-0393-4697-A365-CDA042E41CDC}" srcId="{B9B57883-F4C8-4C1E-8CCB-94A8E3A4D9DC}" destId="{064A3C5C-4F01-4DED-845A-D76E34484583}" srcOrd="1" destOrd="0" parTransId="{DB844358-4A4F-4395-B790-E8B2BA2D681B}" sibTransId="{C9426FC2-3E19-43B7-81C4-FAEAE6381D2A}"/>
    <dgm:cxn modelId="{9A964FE8-62AF-4BFE-B479-404071161319}" srcId="{B9B57883-F4C8-4C1E-8CCB-94A8E3A4D9DC}" destId="{4DB72445-856C-43F6-8745-EB9732A25BCB}" srcOrd="0" destOrd="0" parTransId="{13632DCE-62AB-43D7-9694-913CBDC42326}" sibTransId="{E1FAFBD4-79C9-46E4-AF2C-A50AAA189219}"/>
    <dgm:cxn modelId="{88DE74FB-544A-446A-92D7-1BA40D381CF9}" type="presParOf" srcId="{A66841A7-90FE-4E1C-A928-7FA61771416A}" destId="{76EBFEC0-B99A-4BD3-9D0B-28E6AF0A531F}" srcOrd="0" destOrd="0" presId="urn:microsoft.com/office/officeart/2018/2/layout/IconVerticalSolidList"/>
    <dgm:cxn modelId="{A0B27E0F-4A93-4C7C-8124-BA62677BA41E}" type="presParOf" srcId="{76EBFEC0-B99A-4BD3-9D0B-28E6AF0A531F}" destId="{7E03706D-6DE0-497E-A17D-080523EFC4A8}" srcOrd="0" destOrd="0" presId="urn:microsoft.com/office/officeart/2018/2/layout/IconVerticalSolidList"/>
    <dgm:cxn modelId="{F5DF0B6A-531D-4A5F-8AD9-C9FD5E1BCB2D}" type="presParOf" srcId="{76EBFEC0-B99A-4BD3-9D0B-28E6AF0A531F}" destId="{1848D449-595B-4C03-A3E0-66BB44FDB45E}" srcOrd="1" destOrd="0" presId="urn:microsoft.com/office/officeart/2018/2/layout/IconVerticalSolidList"/>
    <dgm:cxn modelId="{4E5ADDD0-0601-430C-A2BF-6566CF2ECB4B}" type="presParOf" srcId="{76EBFEC0-B99A-4BD3-9D0B-28E6AF0A531F}" destId="{84FBC425-14DD-4CD7-A310-9544273FA30C}" srcOrd="2" destOrd="0" presId="urn:microsoft.com/office/officeart/2018/2/layout/IconVerticalSolidList"/>
    <dgm:cxn modelId="{A202E0E2-30BC-4145-823C-2A3A94512376}" type="presParOf" srcId="{76EBFEC0-B99A-4BD3-9D0B-28E6AF0A531F}" destId="{32A1CC69-7FB4-448C-A75F-9C1286F1520F}" srcOrd="3" destOrd="0" presId="urn:microsoft.com/office/officeart/2018/2/layout/IconVerticalSolidList"/>
    <dgm:cxn modelId="{100C9FE3-6A11-453C-9E05-FFF85CAC0F42}" type="presParOf" srcId="{A66841A7-90FE-4E1C-A928-7FA61771416A}" destId="{55108EFF-BA65-410E-8748-5529DF1BC64B}" srcOrd="1" destOrd="0" presId="urn:microsoft.com/office/officeart/2018/2/layout/IconVerticalSolidList"/>
    <dgm:cxn modelId="{ECD0C0DE-938E-48F6-9927-5FF3103DB5F7}" type="presParOf" srcId="{A66841A7-90FE-4E1C-A928-7FA61771416A}" destId="{9188EE23-3F49-4702-86C8-A189F952C869}" srcOrd="2" destOrd="0" presId="urn:microsoft.com/office/officeart/2018/2/layout/IconVerticalSolidList"/>
    <dgm:cxn modelId="{7BF9AD1D-7770-4AF5-BE23-B3DC936E82E6}" type="presParOf" srcId="{9188EE23-3F49-4702-86C8-A189F952C869}" destId="{01A7B6E4-E53C-4CDD-B187-BC7654BCE953}" srcOrd="0" destOrd="0" presId="urn:microsoft.com/office/officeart/2018/2/layout/IconVerticalSolidList"/>
    <dgm:cxn modelId="{77C3C21C-E497-4610-A3F5-D4EA56A917D0}" type="presParOf" srcId="{9188EE23-3F49-4702-86C8-A189F952C869}" destId="{F5691761-A09C-43BB-A25B-C9FAA252C550}" srcOrd="1" destOrd="0" presId="urn:microsoft.com/office/officeart/2018/2/layout/IconVerticalSolidList"/>
    <dgm:cxn modelId="{5F4AFFC2-56E9-48C6-A982-378C597F7953}" type="presParOf" srcId="{9188EE23-3F49-4702-86C8-A189F952C869}" destId="{B93ACA21-CCDD-401C-B9E2-2EE6729FBAAC}" srcOrd="2" destOrd="0" presId="urn:microsoft.com/office/officeart/2018/2/layout/IconVerticalSolidList"/>
    <dgm:cxn modelId="{93BBA24A-B99E-43B9-A4EE-E087D9F3E42D}" type="presParOf" srcId="{9188EE23-3F49-4702-86C8-A189F952C869}" destId="{E28F8879-0568-4DE5-A3E6-A2F320AA93FB}" srcOrd="3" destOrd="0" presId="urn:microsoft.com/office/officeart/2018/2/layout/IconVerticalSolidList"/>
    <dgm:cxn modelId="{0E7BD443-C591-4155-A33D-12C499658C29}" type="presParOf" srcId="{A66841A7-90FE-4E1C-A928-7FA61771416A}" destId="{671F4882-8E9E-4889-B01F-2EA19E3CF09C}" srcOrd="3" destOrd="0" presId="urn:microsoft.com/office/officeart/2018/2/layout/IconVerticalSolidList"/>
    <dgm:cxn modelId="{35198D9E-D790-4F5C-ACB0-14EDCF9856D5}" type="presParOf" srcId="{A66841A7-90FE-4E1C-A928-7FA61771416A}" destId="{9228E16D-743B-4052-8235-4CC26498FC1A}" srcOrd="4" destOrd="0" presId="urn:microsoft.com/office/officeart/2018/2/layout/IconVerticalSolidList"/>
    <dgm:cxn modelId="{AC743DB6-EF69-4C3D-B790-7EA96D85D961}" type="presParOf" srcId="{9228E16D-743B-4052-8235-4CC26498FC1A}" destId="{3F4AEE7B-A8B5-40B7-ABE1-9F782216C602}" srcOrd="0" destOrd="0" presId="urn:microsoft.com/office/officeart/2018/2/layout/IconVerticalSolidList"/>
    <dgm:cxn modelId="{5CA47C8D-05AD-4707-B6E2-D4839C424102}" type="presParOf" srcId="{9228E16D-743B-4052-8235-4CC26498FC1A}" destId="{2F80EF7C-F8D2-4503-BEF3-D6DF82FB7798}" srcOrd="1" destOrd="0" presId="urn:microsoft.com/office/officeart/2018/2/layout/IconVerticalSolidList"/>
    <dgm:cxn modelId="{DF7FD024-82A7-4191-96AF-23ACC99AEB1E}" type="presParOf" srcId="{9228E16D-743B-4052-8235-4CC26498FC1A}" destId="{F80DBAEE-CF3D-4659-96A9-471AAF51D76C}" srcOrd="2" destOrd="0" presId="urn:microsoft.com/office/officeart/2018/2/layout/IconVerticalSolidList"/>
    <dgm:cxn modelId="{1DD5DCF9-BED7-4888-A540-AF1AA34D9B1D}" type="presParOf" srcId="{9228E16D-743B-4052-8235-4CC26498FC1A}" destId="{AE43A0CB-CAD7-46E5-8E54-24A5155E188D}" srcOrd="3" destOrd="0" presId="urn:microsoft.com/office/officeart/2018/2/layout/IconVerticalSolidList"/>
    <dgm:cxn modelId="{11A395A9-75B3-4931-8753-79A9E7E107B1}" type="presParOf" srcId="{A66841A7-90FE-4E1C-A928-7FA61771416A}" destId="{E6D3104B-CDDD-47DC-B515-1BF764527CB4}" srcOrd="5" destOrd="0" presId="urn:microsoft.com/office/officeart/2018/2/layout/IconVerticalSolidList"/>
    <dgm:cxn modelId="{71830CEF-0CCC-4BF6-840E-561CDF1ECD08}" type="presParOf" srcId="{A66841A7-90FE-4E1C-A928-7FA61771416A}" destId="{DB3FBC4A-D871-4984-B54C-452BB97A83EF}" srcOrd="6" destOrd="0" presId="urn:microsoft.com/office/officeart/2018/2/layout/IconVerticalSolidList"/>
    <dgm:cxn modelId="{12AF8216-081E-41BF-BB11-1538FD4EF933}" type="presParOf" srcId="{DB3FBC4A-D871-4984-B54C-452BB97A83EF}" destId="{15764C40-D256-4FD6-810B-DE72F2A65759}" srcOrd="0" destOrd="0" presId="urn:microsoft.com/office/officeart/2018/2/layout/IconVerticalSolidList"/>
    <dgm:cxn modelId="{1C37BB4A-5E88-4499-A942-60847FAB4A02}" type="presParOf" srcId="{DB3FBC4A-D871-4984-B54C-452BB97A83EF}" destId="{3B311DEB-5B85-4305-9FAF-87638DAF436C}" srcOrd="1" destOrd="0" presId="urn:microsoft.com/office/officeart/2018/2/layout/IconVerticalSolidList"/>
    <dgm:cxn modelId="{1F8F9F3B-06C1-4006-ABB1-6CC5B3B7A300}" type="presParOf" srcId="{DB3FBC4A-D871-4984-B54C-452BB97A83EF}" destId="{B1ED0F66-47E4-42D6-8FED-BF7857F2C948}" srcOrd="2" destOrd="0" presId="urn:microsoft.com/office/officeart/2018/2/layout/IconVerticalSolidList"/>
    <dgm:cxn modelId="{2C939A53-ED19-462F-A2E8-3492B62A9C1F}" type="presParOf" srcId="{DB3FBC4A-D871-4984-B54C-452BB97A83EF}" destId="{C15309A8-DE2F-427C-9749-E952CA3481F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BD3669B-592E-4DC8-BC99-23DF19F61BDB}"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02AA1F44-36B9-491F-A1A4-0A008187107A}">
      <dgm:prSet/>
      <dgm:spPr/>
      <dgm:t>
        <a:bodyPr/>
        <a:lstStyle/>
        <a:p>
          <a:r>
            <a:rPr lang="en-US"/>
            <a:t>I will not be able to teach all the pre-exam content.</a:t>
          </a:r>
        </a:p>
      </dgm:t>
    </dgm:pt>
    <dgm:pt modelId="{6DE2DE2C-11E8-4844-AED7-37184B03C8D6}" type="parTrans" cxnId="{51E05B7B-8B4F-4597-9438-A98B9B612668}">
      <dgm:prSet/>
      <dgm:spPr/>
      <dgm:t>
        <a:bodyPr/>
        <a:lstStyle/>
        <a:p>
          <a:endParaRPr lang="en-US"/>
        </a:p>
      </dgm:t>
    </dgm:pt>
    <dgm:pt modelId="{AEBE0F8B-AFEF-4A1C-A911-65587D4D8B8E}" type="sibTrans" cxnId="{51E05B7B-8B4F-4597-9438-A98B9B612668}">
      <dgm:prSet/>
      <dgm:spPr/>
      <dgm:t>
        <a:bodyPr/>
        <a:lstStyle/>
        <a:p>
          <a:endParaRPr lang="en-US"/>
        </a:p>
      </dgm:t>
    </dgm:pt>
    <dgm:pt modelId="{A53E5188-903D-45C1-B9ED-E73905BA0DE4}">
      <dgm:prSet/>
      <dgm:spPr/>
      <dgm:t>
        <a:bodyPr/>
        <a:lstStyle/>
        <a:p>
          <a:r>
            <a:rPr lang="en-US"/>
            <a:t>I will go over general exam sections.</a:t>
          </a:r>
        </a:p>
      </dgm:t>
    </dgm:pt>
    <dgm:pt modelId="{4E5CDFE3-7790-4502-8041-787C7604F0ED}" type="parTrans" cxnId="{00762D60-7977-4AD1-BFC9-938E54C0BEF4}">
      <dgm:prSet/>
      <dgm:spPr/>
      <dgm:t>
        <a:bodyPr/>
        <a:lstStyle/>
        <a:p>
          <a:endParaRPr lang="en-US"/>
        </a:p>
      </dgm:t>
    </dgm:pt>
    <dgm:pt modelId="{1DC4B36F-2CC0-47D7-8208-9FBCAB0A126F}" type="sibTrans" cxnId="{00762D60-7977-4AD1-BFC9-938E54C0BEF4}">
      <dgm:prSet/>
      <dgm:spPr/>
      <dgm:t>
        <a:bodyPr/>
        <a:lstStyle/>
        <a:p>
          <a:endParaRPr lang="en-US"/>
        </a:p>
      </dgm:t>
    </dgm:pt>
    <dgm:pt modelId="{9EA9FFB0-410A-46B3-9DC6-29B4368F8E21}">
      <dgm:prSet/>
      <dgm:spPr/>
      <dgm:t>
        <a:bodyPr/>
        <a:lstStyle/>
        <a:p>
          <a:r>
            <a:rPr lang="en-US"/>
            <a:t>I will give as much context as possible when explaining anything.</a:t>
          </a:r>
        </a:p>
      </dgm:t>
    </dgm:pt>
    <dgm:pt modelId="{0E1EDD01-D9E8-4D9C-99BB-839E2A1B6EE2}" type="parTrans" cxnId="{6E684232-E70B-4854-A7ED-E761C8CC350B}">
      <dgm:prSet/>
      <dgm:spPr/>
      <dgm:t>
        <a:bodyPr/>
        <a:lstStyle/>
        <a:p>
          <a:endParaRPr lang="en-US"/>
        </a:p>
      </dgm:t>
    </dgm:pt>
    <dgm:pt modelId="{BA0CD8CC-1E71-4DA7-A4E7-55019FFD68B4}" type="sibTrans" cxnId="{6E684232-E70B-4854-A7ED-E761C8CC350B}">
      <dgm:prSet/>
      <dgm:spPr/>
      <dgm:t>
        <a:bodyPr/>
        <a:lstStyle/>
        <a:p>
          <a:endParaRPr lang="en-US"/>
        </a:p>
      </dgm:t>
    </dgm:pt>
    <dgm:pt modelId="{AF958689-33D1-49CF-9CFB-FFBD5AF31E61}" type="pres">
      <dgm:prSet presAssocID="{EBD3669B-592E-4DC8-BC99-23DF19F61BDB}" presName="root" presStyleCnt="0">
        <dgm:presLayoutVars>
          <dgm:dir/>
          <dgm:resizeHandles val="exact"/>
        </dgm:presLayoutVars>
      </dgm:prSet>
      <dgm:spPr/>
    </dgm:pt>
    <dgm:pt modelId="{073D54D7-1D13-448A-AF1C-DEF24D14CC50}" type="pres">
      <dgm:prSet presAssocID="{02AA1F44-36B9-491F-A1A4-0A008187107A}" presName="compNode" presStyleCnt="0"/>
      <dgm:spPr/>
    </dgm:pt>
    <dgm:pt modelId="{F206F990-6208-4C20-9F5F-ED732C39A334}" type="pres">
      <dgm:prSet presAssocID="{02AA1F44-36B9-491F-A1A4-0A008187107A}" presName="bgRect" presStyleLbl="bgShp" presStyleIdx="0" presStyleCnt="3"/>
      <dgm:spPr/>
    </dgm:pt>
    <dgm:pt modelId="{2BB32D0C-ACF2-48CF-8E76-168C2BFB46E8}" type="pres">
      <dgm:prSet presAssocID="{02AA1F44-36B9-491F-A1A4-0A008187107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assroom"/>
        </a:ext>
      </dgm:extLst>
    </dgm:pt>
    <dgm:pt modelId="{00F306D5-C8D4-4284-BC3A-C4D9D54385D7}" type="pres">
      <dgm:prSet presAssocID="{02AA1F44-36B9-491F-A1A4-0A008187107A}" presName="spaceRect" presStyleCnt="0"/>
      <dgm:spPr/>
    </dgm:pt>
    <dgm:pt modelId="{D2A17767-8A18-4AE6-86CE-178FACC1F6D5}" type="pres">
      <dgm:prSet presAssocID="{02AA1F44-36B9-491F-A1A4-0A008187107A}" presName="parTx" presStyleLbl="revTx" presStyleIdx="0" presStyleCnt="3">
        <dgm:presLayoutVars>
          <dgm:chMax val="0"/>
          <dgm:chPref val="0"/>
        </dgm:presLayoutVars>
      </dgm:prSet>
      <dgm:spPr/>
    </dgm:pt>
    <dgm:pt modelId="{907A7E36-AFB0-4AAB-9B5D-071229FE9C6F}" type="pres">
      <dgm:prSet presAssocID="{AEBE0F8B-AFEF-4A1C-A911-65587D4D8B8E}" presName="sibTrans" presStyleCnt="0"/>
      <dgm:spPr/>
    </dgm:pt>
    <dgm:pt modelId="{AB51C25A-5195-472C-99A0-2B6E664F160A}" type="pres">
      <dgm:prSet presAssocID="{A53E5188-903D-45C1-B9ED-E73905BA0DE4}" presName="compNode" presStyleCnt="0"/>
      <dgm:spPr/>
    </dgm:pt>
    <dgm:pt modelId="{90FE8A88-12C2-4336-8F98-50AA21273600}" type="pres">
      <dgm:prSet presAssocID="{A53E5188-903D-45C1-B9ED-E73905BA0DE4}" presName="bgRect" presStyleLbl="bgShp" presStyleIdx="1" presStyleCnt="3"/>
      <dgm:spPr/>
    </dgm:pt>
    <dgm:pt modelId="{A7CFB47F-1FCE-4139-BA64-FE90340A222D}" type="pres">
      <dgm:prSet presAssocID="{A53E5188-903D-45C1-B9ED-E73905BA0DE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ethoscope"/>
        </a:ext>
      </dgm:extLst>
    </dgm:pt>
    <dgm:pt modelId="{AD4030DA-429F-4275-9EF6-26235B488626}" type="pres">
      <dgm:prSet presAssocID="{A53E5188-903D-45C1-B9ED-E73905BA0DE4}" presName="spaceRect" presStyleCnt="0"/>
      <dgm:spPr/>
    </dgm:pt>
    <dgm:pt modelId="{6363324B-446B-4BC8-9A95-BA4AA1C2A89E}" type="pres">
      <dgm:prSet presAssocID="{A53E5188-903D-45C1-B9ED-E73905BA0DE4}" presName="parTx" presStyleLbl="revTx" presStyleIdx="1" presStyleCnt="3">
        <dgm:presLayoutVars>
          <dgm:chMax val="0"/>
          <dgm:chPref val="0"/>
        </dgm:presLayoutVars>
      </dgm:prSet>
      <dgm:spPr/>
    </dgm:pt>
    <dgm:pt modelId="{DECD925B-6037-428D-B199-0FB27A2E558E}" type="pres">
      <dgm:prSet presAssocID="{1DC4B36F-2CC0-47D7-8208-9FBCAB0A126F}" presName="sibTrans" presStyleCnt="0"/>
      <dgm:spPr/>
    </dgm:pt>
    <dgm:pt modelId="{A6EE4868-3322-4C3D-B32B-EDF3E7F97390}" type="pres">
      <dgm:prSet presAssocID="{9EA9FFB0-410A-46B3-9DC6-29B4368F8E21}" presName="compNode" presStyleCnt="0"/>
      <dgm:spPr/>
    </dgm:pt>
    <dgm:pt modelId="{83F4D333-3C45-40F9-9121-99EE0041BE15}" type="pres">
      <dgm:prSet presAssocID="{9EA9FFB0-410A-46B3-9DC6-29B4368F8E21}" presName="bgRect" presStyleLbl="bgShp" presStyleIdx="2" presStyleCnt="3"/>
      <dgm:spPr/>
    </dgm:pt>
    <dgm:pt modelId="{617F122D-B37B-4C08-B99F-29756521D4D8}" type="pres">
      <dgm:prSet presAssocID="{9EA9FFB0-410A-46B3-9DC6-29B4368F8E21}"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Open Book"/>
        </a:ext>
      </dgm:extLst>
    </dgm:pt>
    <dgm:pt modelId="{2B445947-39BC-48B6-B07C-6F40963FC1D5}" type="pres">
      <dgm:prSet presAssocID="{9EA9FFB0-410A-46B3-9DC6-29B4368F8E21}" presName="spaceRect" presStyleCnt="0"/>
      <dgm:spPr/>
    </dgm:pt>
    <dgm:pt modelId="{D5864C5F-F937-45A1-87ED-76A5F75182FD}" type="pres">
      <dgm:prSet presAssocID="{9EA9FFB0-410A-46B3-9DC6-29B4368F8E21}" presName="parTx" presStyleLbl="revTx" presStyleIdx="2" presStyleCnt="3">
        <dgm:presLayoutVars>
          <dgm:chMax val="0"/>
          <dgm:chPref val="0"/>
        </dgm:presLayoutVars>
      </dgm:prSet>
      <dgm:spPr/>
    </dgm:pt>
  </dgm:ptLst>
  <dgm:cxnLst>
    <dgm:cxn modelId="{1D99D902-CDC9-4DD1-807D-8A5B729ADCE7}" type="presOf" srcId="{A53E5188-903D-45C1-B9ED-E73905BA0DE4}" destId="{6363324B-446B-4BC8-9A95-BA4AA1C2A89E}" srcOrd="0" destOrd="0" presId="urn:microsoft.com/office/officeart/2018/2/layout/IconVerticalSolidList"/>
    <dgm:cxn modelId="{6E684232-E70B-4854-A7ED-E761C8CC350B}" srcId="{EBD3669B-592E-4DC8-BC99-23DF19F61BDB}" destId="{9EA9FFB0-410A-46B3-9DC6-29B4368F8E21}" srcOrd="2" destOrd="0" parTransId="{0E1EDD01-D9E8-4D9C-99BB-839E2A1B6EE2}" sibTransId="{BA0CD8CC-1E71-4DA7-A4E7-55019FFD68B4}"/>
    <dgm:cxn modelId="{C04D9A3D-8C8E-4304-B5D3-E9DC15B9BBE8}" type="presOf" srcId="{02AA1F44-36B9-491F-A1A4-0A008187107A}" destId="{D2A17767-8A18-4AE6-86CE-178FACC1F6D5}" srcOrd="0" destOrd="0" presId="urn:microsoft.com/office/officeart/2018/2/layout/IconVerticalSolidList"/>
    <dgm:cxn modelId="{00762D60-7977-4AD1-BFC9-938E54C0BEF4}" srcId="{EBD3669B-592E-4DC8-BC99-23DF19F61BDB}" destId="{A53E5188-903D-45C1-B9ED-E73905BA0DE4}" srcOrd="1" destOrd="0" parTransId="{4E5CDFE3-7790-4502-8041-787C7604F0ED}" sibTransId="{1DC4B36F-2CC0-47D7-8208-9FBCAB0A126F}"/>
    <dgm:cxn modelId="{DD89DC41-D341-4ACD-8A5A-7F3C482C0FC5}" type="presOf" srcId="{EBD3669B-592E-4DC8-BC99-23DF19F61BDB}" destId="{AF958689-33D1-49CF-9CFB-FFBD5AF31E61}" srcOrd="0" destOrd="0" presId="urn:microsoft.com/office/officeart/2018/2/layout/IconVerticalSolidList"/>
    <dgm:cxn modelId="{51E05B7B-8B4F-4597-9438-A98B9B612668}" srcId="{EBD3669B-592E-4DC8-BC99-23DF19F61BDB}" destId="{02AA1F44-36B9-491F-A1A4-0A008187107A}" srcOrd="0" destOrd="0" parTransId="{6DE2DE2C-11E8-4844-AED7-37184B03C8D6}" sibTransId="{AEBE0F8B-AFEF-4A1C-A911-65587D4D8B8E}"/>
    <dgm:cxn modelId="{DD9094B6-9CF7-44C5-9DB8-F4836ADC8708}" type="presOf" srcId="{9EA9FFB0-410A-46B3-9DC6-29B4368F8E21}" destId="{D5864C5F-F937-45A1-87ED-76A5F75182FD}" srcOrd="0" destOrd="0" presId="urn:microsoft.com/office/officeart/2018/2/layout/IconVerticalSolidList"/>
    <dgm:cxn modelId="{FC9F3F9B-0FFE-4F8C-937F-F93B0DB0B88D}" type="presParOf" srcId="{AF958689-33D1-49CF-9CFB-FFBD5AF31E61}" destId="{073D54D7-1D13-448A-AF1C-DEF24D14CC50}" srcOrd="0" destOrd="0" presId="urn:microsoft.com/office/officeart/2018/2/layout/IconVerticalSolidList"/>
    <dgm:cxn modelId="{8A5F9833-8AEF-41AC-84F7-D43840523379}" type="presParOf" srcId="{073D54D7-1D13-448A-AF1C-DEF24D14CC50}" destId="{F206F990-6208-4C20-9F5F-ED732C39A334}" srcOrd="0" destOrd="0" presId="urn:microsoft.com/office/officeart/2018/2/layout/IconVerticalSolidList"/>
    <dgm:cxn modelId="{7B759BA8-0881-4F21-9154-5D1A0917A2E3}" type="presParOf" srcId="{073D54D7-1D13-448A-AF1C-DEF24D14CC50}" destId="{2BB32D0C-ACF2-48CF-8E76-168C2BFB46E8}" srcOrd="1" destOrd="0" presId="urn:microsoft.com/office/officeart/2018/2/layout/IconVerticalSolidList"/>
    <dgm:cxn modelId="{1BBF257D-D137-41F2-8608-65A22F44699A}" type="presParOf" srcId="{073D54D7-1D13-448A-AF1C-DEF24D14CC50}" destId="{00F306D5-C8D4-4284-BC3A-C4D9D54385D7}" srcOrd="2" destOrd="0" presId="urn:microsoft.com/office/officeart/2018/2/layout/IconVerticalSolidList"/>
    <dgm:cxn modelId="{EF5C8D9E-51A2-487B-B124-55508056E42E}" type="presParOf" srcId="{073D54D7-1D13-448A-AF1C-DEF24D14CC50}" destId="{D2A17767-8A18-4AE6-86CE-178FACC1F6D5}" srcOrd="3" destOrd="0" presId="urn:microsoft.com/office/officeart/2018/2/layout/IconVerticalSolidList"/>
    <dgm:cxn modelId="{FAA3B0FC-A3A5-45B8-855D-A375AE60068A}" type="presParOf" srcId="{AF958689-33D1-49CF-9CFB-FFBD5AF31E61}" destId="{907A7E36-AFB0-4AAB-9B5D-071229FE9C6F}" srcOrd="1" destOrd="0" presId="urn:microsoft.com/office/officeart/2018/2/layout/IconVerticalSolidList"/>
    <dgm:cxn modelId="{45A50353-E8F7-45E9-890F-6C79DCD9B7AF}" type="presParOf" srcId="{AF958689-33D1-49CF-9CFB-FFBD5AF31E61}" destId="{AB51C25A-5195-472C-99A0-2B6E664F160A}" srcOrd="2" destOrd="0" presId="urn:microsoft.com/office/officeart/2018/2/layout/IconVerticalSolidList"/>
    <dgm:cxn modelId="{9A08FF4C-D1CE-4BA6-8ECB-72E7AF297EA7}" type="presParOf" srcId="{AB51C25A-5195-472C-99A0-2B6E664F160A}" destId="{90FE8A88-12C2-4336-8F98-50AA21273600}" srcOrd="0" destOrd="0" presId="urn:microsoft.com/office/officeart/2018/2/layout/IconVerticalSolidList"/>
    <dgm:cxn modelId="{DC3D7C03-7B44-4C02-93A8-B9A207658B7B}" type="presParOf" srcId="{AB51C25A-5195-472C-99A0-2B6E664F160A}" destId="{A7CFB47F-1FCE-4139-BA64-FE90340A222D}" srcOrd="1" destOrd="0" presId="urn:microsoft.com/office/officeart/2018/2/layout/IconVerticalSolidList"/>
    <dgm:cxn modelId="{2ADACD5A-793B-4B9A-97CE-F1EEF524EB66}" type="presParOf" srcId="{AB51C25A-5195-472C-99A0-2B6E664F160A}" destId="{AD4030DA-429F-4275-9EF6-26235B488626}" srcOrd="2" destOrd="0" presId="urn:microsoft.com/office/officeart/2018/2/layout/IconVerticalSolidList"/>
    <dgm:cxn modelId="{E95AE56F-C6ED-4E02-BE49-541C7075A440}" type="presParOf" srcId="{AB51C25A-5195-472C-99A0-2B6E664F160A}" destId="{6363324B-446B-4BC8-9A95-BA4AA1C2A89E}" srcOrd="3" destOrd="0" presId="urn:microsoft.com/office/officeart/2018/2/layout/IconVerticalSolidList"/>
    <dgm:cxn modelId="{7903DA45-9135-4BD1-AD8E-03873D55FB92}" type="presParOf" srcId="{AF958689-33D1-49CF-9CFB-FFBD5AF31E61}" destId="{DECD925B-6037-428D-B199-0FB27A2E558E}" srcOrd="3" destOrd="0" presId="urn:microsoft.com/office/officeart/2018/2/layout/IconVerticalSolidList"/>
    <dgm:cxn modelId="{916EEE0B-5B4B-4A42-AA02-705EE8E187B4}" type="presParOf" srcId="{AF958689-33D1-49CF-9CFB-FFBD5AF31E61}" destId="{A6EE4868-3322-4C3D-B32B-EDF3E7F97390}" srcOrd="4" destOrd="0" presId="urn:microsoft.com/office/officeart/2018/2/layout/IconVerticalSolidList"/>
    <dgm:cxn modelId="{FDCE2788-D445-4035-BDE4-A1757E5D097A}" type="presParOf" srcId="{A6EE4868-3322-4C3D-B32B-EDF3E7F97390}" destId="{83F4D333-3C45-40F9-9121-99EE0041BE15}" srcOrd="0" destOrd="0" presId="urn:microsoft.com/office/officeart/2018/2/layout/IconVerticalSolidList"/>
    <dgm:cxn modelId="{345F0FEA-0786-4DF9-A92E-04ACA7E28D94}" type="presParOf" srcId="{A6EE4868-3322-4C3D-B32B-EDF3E7F97390}" destId="{617F122D-B37B-4C08-B99F-29756521D4D8}" srcOrd="1" destOrd="0" presId="urn:microsoft.com/office/officeart/2018/2/layout/IconVerticalSolidList"/>
    <dgm:cxn modelId="{4E273FB3-5349-44B7-881E-4BA0F783699A}" type="presParOf" srcId="{A6EE4868-3322-4C3D-B32B-EDF3E7F97390}" destId="{2B445947-39BC-48B6-B07C-6F40963FC1D5}" srcOrd="2" destOrd="0" presId="urn:microsoft.com/office/officeart/2018/2/layout/IconVerticalSolidList"/>
    <dgm:cxn modelId="{D7E11502-0359-4512-8A22-359980F7DC83}" type="presParOf" srcId="{A6EE4868-3322-4C3D-B32B-EDF3E7F97390}" destId="{D5864C5F-F937-45A1-87ED-76A5F75182F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61DC17F-94DA-4C91-8585-1F4A03C0D2BA}"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E020FFE-C7D2-45AE-AAB5-C723200BC7F7}">
      <dgm:prSet/>
      <dgm:spPr/>
      <dgm:t>
        <a:bodyPr/>
        <a:lstStyle/>
        <a:p>
          <a:pPr>
            <a:lnSpc>
              <a:spcPct val="100000"/>
            </a:lnSpc>
          </a:pPr>
          <a:r>
            <a:rPr lang="en-US"/>
            <a:t>Why is the one you chose better than the alternative?</a:t>
          </a:r>
        </a:p>
      </dgm:t>
    </dgm:pt>
    <dgm:pt modelId="{E1C71346-208B-4A24-8864-5C3E3926286A}" type="parTrans" cxnId="{5B0546A1-677A-480D-95FD-E3BE959DEC13}">
      <dgm:prSet/>
      <dgm:spPr/>
      <dgm:t>
        <a:bodyPr/>
        <a:lstStyle/>
        <a:p>
          <a:endParaRPr lang="en-US"/>
        </a:p>
      </dgm:t>
    </dgm:pt>
    <dgm:pt modelId="{6435E9FA-3A22-4D0E-B1CA-A498B252D7B1}" type="sibTrans" cxnId="{5B0546A1-677A-480D-95FD-E3BE959DEC13}">
      <dgm:prSet/>
      <dgm:spPr/>
      <dgm:t>
        <a:bodyPr/>
        <a:lstStyle/>
        <a:p>
          <a:endParaRPr lang="en-US"/>
        </a:p>
      </dgm:t>
    </dgm:pt>
    <dgm:pt modelId="{20F5D040-945A-4E4B-98BC-435111267C2F}">
      <dgm:prSet/>
      <dgm:spPr/>
      <dgm:t>
        <a:bodyPr/>
        <a:lstStyle/>
        <a:p>
          <a:pPr>
            <a:lnSpc>
              <a:spcPct val="100000"/>
            </a:lnSpc>
          </a:pPr>
          <a:r>
            <a:rPr lang="en-US"/>
            <a:t>Hint: None are better in general; it is all based on the scenario.</a:t>
          </a:r>
        </a:p>
      </dgm:t>
    </dgm:pt>
    <dgm:pt modelId="{E67318F9-FC99-43FD-A4E8-324977123151}" type="parTrans" cxnId="{491F87EC-DC10-41A6-B139-046F8B3A909A}">
      <dgm:prSet/>
      <dgm:spPr/>
      <dgm:t>
        <a:bodyPr/>
        <a:lstStyle/>
        <a:p>
          <a:endParaRPr lang="en-US"/>
        </a:p>
      </dgm:t>
    </dgm:pt>
    <dgm:pt modelId="{F5010056-06AC-4F31-BADC-3783231CF878}" type="sibTrans" cxnId="{491F87EC-DC10-41A6-B139-046F8B3A909A}">
      <dgm:prSet/>
      <dgm:spPr/>
      <dgm:t>
        <a:bodyPr/>
        <a:lstStyle/>
        <a:p>
          <a:endParaRPr lang="en-US"/>
        </a:p>
      </dgm:t>
    </dgm:pt>
    <dgm:pt modelId="{E017FA9A-D3A2-4951-9B1D-EE3446A6FB28}">
      <dgm:prSet/>
      <dgm:spPr/>
      <dgm:t>
        <a:bodyPr/>
        <a:lstStyle/>
        <a:p>
          <a:pPr>
            <a:lnSpc>
              <a:spcPct val="100000"/>
            </a:lnSpc>
          </a:pPr>
          <a:r>
            <a:rPr lang="en-US"/>
            <a:t>This option was chosen due to price, portability and the fact the laptop could easily carry out the admin tasks while meeting all the recommended specifications for the software to be used.</a:t>
          </a:r>
        </a:p>
      </dgm:t>
    </dgm:pt>
    <dgm:pt modelId="{39AD96F6-FB9C-4BCE-8AB5-3C25A1201C82}" type="parTrans" cxnId="{6C6445F1-80D3-4CB5-87DC-85FD1FD801CB}">
      <dgm:prSet/>
      <dgm:spPr/>
      <dgm:t>
        <a:bodyPr/>
        <a:lstStyle/>
        <a:p>
          <a:endParaRPr lang="en-US"/>
        </a:p>
      </dgm:t>
    </dgm:pt>
    <dgm:pt modelId="{2E066F35-9B3C-439F-8071-64647246B06A}" type="sibTrans" cxnId="{6C6445F1-80D3-4CB5-87DC-85FD1FD801CB}">
      <dgm:prSet/>
      <dgm:spPr/>
      <dgm:t>
        <a:bodyPr/>
        <a:lstStyle/>
        <a:p>
          <a:endParaRPr lang="en-US"/>
        </a:p>
      </dgm:t>
    </dgm:pt>
    <dgm:pt modelId="{4A86F21D-C716-443F-98BA-1AB6074883A2}" type="pres">
      <dgm:prSet presAssocID="{661DC17F-94DA-4C91-8585-1F4A03C0D2BA}" presName="root" presStyleCnt="0">
        <dgm:presLayoutVars>
          <dgm:dir/>
          <dgm:resizeHandles val="exact"/>
        </dgm:presLayoutVars>
      </dgm:prSet>
      <dgm:spPr/>
    </dgm:pt>
    <dgm:pt modelId="{FDCCAE9D-9B89-47C7-8EA6-694F7FBA88A3}" type="pres">
      <dgm:prSet presAssocID="{2E020FFE-C7D2-45AE-AAB5-C723200BC7F7}" presName="compNode" presStyleCnt="0"/>
      <dgm:spPr/>
    </dgm:pt>
    <dgm:pt modelId="{FA65CA59-7776-45EA-A980-131464644808}" type="pres">
      <dgm:prSet presAssocID="{2E020FFE-C7D2-45AE-AAB5-C723200BC7F7}" presName="bgRect" presStyleLbl="bgShp" presStyleIdx="0" presStyleCnt="3"/>
      <dgm:spPr/>
    </dgm:pt>
    <dgm:pt modelId="{62384BFD-B04A-49A3-8CF5-45D819460227}" type="pres">
      <dgm:prSet presAssocID="{2E020FFE-C7D2-45AE-AAB5-C723200BC7F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Question mark"/>
        </a:ext>
      </dgm:extLst>
    </dgm:pt>
    <dgm:pt modelId="{A3D047CE-C194-4889-A908-5EF1D4727C9B}" type="pres">
      <dgm:prSet presAssocID="{2E020FFE-C7D2-45AE-AAB5-C723200BC7F7}" presName="spaceRect" presStyleCnt="0"/>
      <dgm:spPr/>
    </dgm:pt>
    <dgm:pt modelId="{BD8AEDA5-514C-4F89-A9CC-91265F2AD117}" type="pres">
      <dgm:prSet presAssocID="{2E020FFE-C7D2-45AE-AAB5-C723200BC7F7}" presName="parTx" presStyleLbl="revTx" presStyleIdx="0" presStyleCnt="3">
        <dgm:presLayoutVars>
          <dgm:chMax val="0"/>
          <dgm:chPref val="0"/>
        </dgm:presLayoutVars>
      </dgm:prSet>
      <dgm:spPr/>
    </dgm:pt>
    <dgm:pt modelId="{2362EF23-504E-4793-B86F-D8B1DEB5AE45}" type="pres">
      <dgm:prSet presAssocID="{6435E9FA-3A22-4D0E-B1CA-A498B252D7B1}" presName="sibTrans" presStyleCnt="0"/>
      <dgm:spPr/>
    </dgm:pt>
    <dgm:pt modelId="{15535ED7-2DCC-4542-AF90-545F5946322C}" type="pres">
      <dgm:prSet presAssocID="{20F5D040-945A-4E4B-98BC-435111267C2F}" presName="compNode" presStyleCnt="0"/>
      <dgm:spPr/>
    </dgm:pt>
    <dgm:pt modelId="{8D267C20-EB35-4813-BB5B-1C31F90316B5}" type="pres">
      <dgm:prSet presAssocID="{20F5D040-945A-4E4B-98BC-435111267C2F}" presName="bgRect" presStyleLbl="bgShp" presStyleIdx="1" presStyleCnt="3"/>
      <dgm:spPr/>
    </dgm:pt>
    <dgm:pt modelId="{A780DDA5-756E-44C7-ABEF-0F7B6D3F08CD}" type="pres">
      <dgm:prSet presAssocID="{20F5D040-945A-4E4B-98BC-435111267C2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estions"/>
        </a:ext>
      </dgm:extLst>
    </dgm:pt>
    <dgm:pt modelId="{1F5E123F-942C-4C23-BC59-075BD8081410}" type="pres">
      <dgm:prSet presAssocID="{20F5D040-945A-4E4B-98BC-435111267C2F}" presName="spaceRect" presStyleCnt="0"/>
      <dgm:spPr/>
    </dgm:pt>
    <dgm:pt modelId="{A3250152-446B-4B19-BC8D-A7C6F41D8947}" type="pres">
      <dgm:prSet presAssocID="{20F5D040-945A-4E4B-98BC-435111267C2F}" presName="parTx" presStyleLbl="revTx" presStyleIdx="1" presStyleCnt="3">
        <dgm:presLayoutVars>
          <dgm:chMax val="0"/>
          <dgm:chPref val="0"/>
        </dgm:presLayoutVars>
      </dgm:prSet>
      <dgm:spPr/>
    </dgm:pt>
    <dgm:pt modelId="{8BCCF5FC-A09B-4908-B827-5B2E735FBE90}" type="pres">
      <dgm:prSet presAssocID="{F5010056-06AC-4F31-BADC-3783231CF878}" presName="sibTrans" presStyleCnt="0"/>
      <dgm:spPr/>
    </dgm:pt>
    <dgm:pt modelId="{13453F30-9BB8-4912-BA29-DA93A4A545A9}" type="pres">
      <dgm:prSet presAssocID="{E017FA9A-D3A2-4951-9B1D-EE3446A6FB28}" presName="compNode" presStyleCnt="0"/>
      <dgm:spPr/>
    </dgm:pt>
    <dgm:pt modelId="{BFC64C1D-CB68-4049-8DD9-08E2743931B1}" type="pres">
      <dgm:prSet presAssocID="{E017FA9A-D3A2-4951-9B1D-EE3446A6FB28}" presName="bgRect" presStyleLbl="bgShp" presStyleIdx="2" presStyleCnt="3"/>
      <dgm:spPr/>
    </dgm:pt>
    <dgm:pt modelId="{BD731A92-5B47-404F-BEF4-7259BF9E1100}" type="pres">
      <dgm:prSet presAssocID="{E017FA9A-D3A2-4951-9B1D-EE3446A6FB2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Laptop"/>
        </a:ext>
      </dgm:extLst>
    </dgm:pt>
    <dgm:pt modelId="{D0F2D73B-0ACF-46EC-BAC5-3DD4604569D4}" type="pres">
      <dgm:prSet presAssocID="{E017FA9A-D3A2-4951-9B1D-EE3446A6FB28}" presName="spaceRect" presStyleCnt="0"/>
      <dgm:spPr/>
    </dgm:pt>
    <dgm:pt modelId="{CBF96A02-538E-423A-8C97-898CE930D136}" type="pres">
      <dgm:prSet presAssocID="{E017FA9A-D3A2-4951-9B1D-EE3446A6FB28}" presName="parTx" presStyleLbl="revTx" presStyleIdx="2" presStyleCnt="3">
        <dgm:presLayoutVars>
          <dgm:chMax val="0"/>
          <dgm:chPref val="0"/>
        </dgm:presLayoutVars>
      </dgm:prSet>
      <dgm:spPr/>
    </dgm:pt>
  </dgm:ptLst>
  <dgm:cxnLst>
    <dgm:cxn modelId="{D5F2DF71-6AAA-420D-8533-B5CC3C44047B}" type="presOf" srcId="{2E020FFE-C7D2-45AE-AAB5-C723200BC7F7}" destId="{BD8AEDA5-514C-4F89-A9CC-91265F2AD117}" srcOrd="0" destOrd="0" presId="urn:microsoft.com/office/officeart/2018/2/layout/IconVerticalSolidList"/>
    <dgm:cxn modelId="{0EDA298F-7227-4154-A27C-AF876143AB10}" type="presOf" srcId="{E017FA9A-D3A2-4951-9B1D-EE3446A6FB28}" destId="{CBF96A02-538E-423A-8C97-898CE930D136}" srcOrd="0" destOrd="0" presId="urn:microsoft.com/office/officeart/2018/2/layout/IconVerticalSolidList"/>
    <dgm:cxn modelId="{5B0546A1-677A-480D-95FD-E3BE959DEC13}" srcId="{661DC17F-94DA-4C91-8585-1F4A03C0D2BA}" destId="{2E020FFE-C7D2-45AE-AAB5-C723200BC7F7}" srcOrd="0" destOrd="0" parTransId="{E1C71346-208B-4A24-8864-5C3E3926286A}" sibTransId="{6435E9FA-3A22-4D0E-B1CA-A498B252D7B1}"/>
    <dgm:cxn modelId="{9D1BEDAE-8B61-411D-8E4E-608F2CD6D1B5}" type="presOf" srcId="{20F5D040-945A-4E4B-98BC-435111267C2F}" destId="{A3250152-446B-4B19-BC8D-A7C6F41D8947}" srcOrd="0" destOrd="0" presId="urn:microsoft.com/office/officeart/2018/2/layout/IconVerticalSolidList"/>
    <dgm:cxn modelId="{491F87EC-DC10-41A6-B139-046F8B3A909A}" srcId="{661DC17F-94DA-4C91-8585-1F4A03C0D2BA}" destId="{20F5D040-945A-4E4B-98BC-435111267C2F}" srcOrd="1" destOrd="0" parTransId="{E67318F9-FC99-43FD-A4E8-324977123151}" sibTransId="{F5010056-06AC-4F31-BADC-3783231CF878}"/>
    <dgm:cxn modelId="{6C6445F1-80D3-4CB5-87DC-85FD1FD801CB}" srcId="{661DC17F-94DA-4C91-8585-1F4A03C0D2BA}" destId="{E017FA9A-D3A2-4951-9B1D-EE3446A6FB28}" srcOrd="2" destOrd="0" parTransId="{39AD96F6-FB9C-4BCE-8AB5-3C25A1201C82}" sibTransId="{2E066F35-9B3C-439F-8071-64647246B06A}"/>
    <dgm:cxn modelId="{65264FF3-6897-4199-A56B-FE50F394E555}" type="presOf" srcId="{661DC17F-94DA-4C91-8585-1F4A03C0D2BA}" destId="{4A86F21D-C716-443F-98BA-1AB6074883A2}" srcOrd="0" destOrd="0" presId="urn:microsoft.com/office/officeart/2018/2/layout/IconVerticalSolidList"/>
    <dgm:cxn modelId="{31FF5409-67C8-4949-BCB3-DE58222ADF35}" type="presParOf" srcId="{4A86F21D-C716-443F-98BA-1AB6074883A2}" destId="{FDCCAE9D-9B89-47C7-8EA6-694F7FBA88A3}" srcOrd="0" destOrd="0" presId="urn:microsoft.com/office/officeart/2018/2/layout/IconVerticalSolidList"/>
    <dgm:cxn modelId="{CDC2C3C0-92F6-468A-AABA-D0AB8A39FF79}" type="presParOf" srcId="{FDCCAE9D-9B89-47C7-8EA6-694F7FBA88A3}" destId="{FA65CA59-7776-45EA-A980-131464644808}" srcOrd="0" destOrd="0" presId="urn:microsoft.com/office/officeart/2018/2/layout/IconVerticalSolidList"/>
    <dgm:cxn modelId="{16BC9138-1403-4EEE-AFD5-30F9E2EA3AE2}" type="presParOf" srcId="{FDCCAE9D-9B89-47C7-8EA6-694F7FBA88A3}" destId="{62384BFD-B04A-49A3-8CF5-45D819460227}" srcOrd="1" destOrd="0" presId="urn:microsoft.com/office/officeart/2018/2/layout/IconVerticalSolidList"/>
    <dgm:cxn modelId="{3CEC3C54-62B0-4216-84D7-39C436438936}" type="presParOf" srcId="{FDCCAE9D-9B89-47C7-8EA6-694F7FBA88A3}" destId="{A3D047CE-C194-4889-A908-5EF1D4727C9B}" srcOrd="2" destOrd="0" presId="urn:microsoft.com/office/officeart/2018/2/layout/IconVerticalSolidList"/>
    <dgm:cxn modelId="{09ACE1EB-5D1D-4C64-B560-ABDC3AD8BB80}" type="presParOf" srcId="{FDCCAE9D-9B89-47C7-8EA6-694F7FBA88A3}" destId="{BD8AEDA5-514C-4F89-A9CC-91265F2AD117}" srcOrd="3" destOrd="0" presId="urn:microsoft.com/office/officeart/2018/2/layout/IconVerticalSolidList"/>
    <dgm:cxn modelId="{3FE9BF82-AEB9-45C9-AB32-5CA886FD1640}" type="presParOf" srcId="{4A86F21D-C716-443F-98BA-1AB6074883A2}" destId="{2362EF23-504E-4793-B86F-D8B1DEB5AE45}" srcOrd="1" destOrd="0" presId="urn:microsoft.com/office/officeart/2018/2/layout/IconVerticalSolidList"/>
    <dgm:cxn modelId="{516F6D35-F9D9-450B-AEFC-E4E88EEF3F6F}" type="presParOf" srcId="{4A86F21D-C716-443F-98BA-1AB6074883A2}" destId="{15535ED7-2DCC-4542-AF90-545F5946322C}" srcOrd="2" destOrd="0" presId="urn:microsoft.com/office/officeart/2018/2/layout/IconVerticalSolidList"/>
    <dgm:cxn modelId="{FE3843E9-4453-4E9B-862C-A18E30227EA9}" type="presParOf" srcId="{15535ED7-2DCC-4542-AF90-545F5946322C}" destId="{8D267C20-EB35-4813-BB5B-1C31F90316B5}" srcOrd="0" destOrd="0" presId="urn:microsoft.com/office/officeart/2018/2/layout/IconVerticalSolidList"/>
    <dgm:cxn modelId="{E5C51A68-7B7B-4137-8ECB-AA2626DDD2B2}" type="presParOf" srcId="{15535ED7-2DCC-4542-AF90-545F5946322C}" destId="{A780DDA5-756E-44C7-ABEF-0F7B6D3F08CD}" srcOrd="1" destOrd="0" presId="urn:microsoft.com/office/officeart/2018/2/layout/IconVerticalSolidList"/>
    <dgm:cxn modelId="{6D67A099-63FC-452F-9D4B-DA51FD741B76}" type="presParOf" srcId="{15535ED7-2DCC-4542-AF90-545F5946322C}" destId="{1F5E123F-942C-4C23-BC59-075BD8081410}" srcOrd="2" destOrd="0" presId="urn:microsoft.com/office/officeart/2018/2/layout/IconVerticalSolidList"/>
    <dgm:cxn modelId="{78C196CD-5EE4-4DBF-8DF2-D35F5F9D9355}" type="presParOf" srcId="{15535ED7-2DCC-4542-AF90-545F5946322C}" destId="{A3250152-446B-4B19-BC8D-A7C6F41D8947}" srcOrd="3" destOrd="0" presId="urn:microsoft.com/office/officeart/2018/2/layout/IconVerticalSolidList"/>
    <dgm:cxn modelId="{448103AD-216B-4E50-87CB-E6470F6B8532}" type="presParOf" srcId="{4A86F21D-C716-443F-98BA-1AB6074883A2}" destId="{8BCCF5FC-A09B-4908-B827-5B2E735FBE90}" srcOrd="3" destOrd="0" presId="urn:microsoft.com/office/officeart/2018/2/layout/IconVerticalSolidList"/>
    <dgm:cxn modelId="{EE636FB2-B4C9-4315-BCA0-2543593ABCFE}" type="presParOf" srcId="{4A86F21D-C716-443F-98BA-1AB6074883A2}" destId="{13453F30-9BB8-4912-BA29-DA93A4A545A9}" srcOrd="4" destOrd="0" presId="urn:microsoft.com/office/officeart/2018/2/layout/IconVerticalSolidList"/>
    <dgm:cxn modelId="{DF94BD18-F750-4509-A754-49146FBC75E3}" type="presParOf" srcId="{13453F30-9BB8-4912-BA29-DA93A4A545A9}" destId="{BFC64C1D-CB68-4049-8DD9-08E2743931B1}" srcOrd="0" destOrd="0" presId="urn:microsoft.com/office/officeart/2018/2/layout/IconVerticalSolidList"/>
    <dgm:cxn modelId="{667EEF66-9F97-410C-823B-CD277E474B1B}" type="presParOf" srcId="{13453F30-9BB8-4912-BA29-DA93A4A545A9}" destId="{BD731A92-5B47-404F-BEF4-7259BF9E1100}" srcOrd="1" destOrd="0" presId="urn:microsoft.com/office/officeart/2018/2/layout/IconVerticalSolidList"/>
    <dgm:cxn modelId="{C427EDA3-92C1-4570-9C91-F041D3269D8D}" type="presParOf" srcId="{13453F30-9BB8-4912-BA29-DA93A4A545A9}" destId="{D0F2D73B-0ACF-46EC-BAC5-3DD4604569D4}" srcOrd="2" destOrd="0" presId="urn:microsoft.com/office/officeart/2018/2/layout/IconVerticalSolidList"/>
    <dgm:cxn modelId="{FB09EDFA-B5B9-4498-8A03-BF66AD2530CE}" type="presParOf" srcId="{13453F30-9BB8-4912-BA29-DA93A4A545A9}" destId="{CBF96A02-538E-423A-8C97-898CE930D13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97A473AC-1029-4FC5-BAC0-D6B6A648DBE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498812A8-6D9A-4260-A4B2-D8FAD37E46EA}">
      <dgm:prSet/>
      <dgm:spPr/>
      <dgm:t>
        <a:bodyPr/>
        <a:lstStyle/>
        <a:p>
          <a:r>
            <a:rPr lang="en-US"/>
            <a:t>There is a template for this activity.</a:t>
          </a:r>
        </a:p>
      </dgm:t>
    </dgm:pt>
    <dgm:pt modelId="{051EF3BA-6BAA-4489-9945-EAC6F295E9AA}" type="parTrans" cxnId="{641FBABD-B956-4C20-A41D-30D854908B9B}">
      <dgm:prSet/>
      <dgm:spPr/>
      <dgm:t>
        <a:bodyPr/>
        <a:lstStyle/>
        <a:p>
          <a:endParaRPr lang="en-US"/>
        </a:p>
      </dgm:t>
    </dgm:pt>
    <dgm:pt modelId="{E6C2CE9C-5E53-4852-AE78-43333D60E038}" type="sibTrans" cxnId="{641FBABD-B956-4C20-A41D-30D854908B9B}">
      <dgm:prSet/>
      <dgm:spPr/>
      <dgm:t>
        <a:bodyPr/>
        <a:lstStyle/>
        <a:p>
          <a:endParaRPr lang="en-US"/>
        </a:p>
      </dgm:t>
    </dgm:pt>
    <dgm:pt modelId="{EF86A94F-279A-4779-9197-2848892F49C8}">
      <dgm:prSet/>
      <dgm:spPr/>
      <dgm:t>
        <a:bodyPr/>
        <a:lstStyle/>
        <a:p>
          <a:r>
            <a:rPr lang="en-US"/>
            <a:t>Please use it.</a:t>
          </a:r>
        </a:p>
      </dgm:t>
    </dgm:pt>
    <dgm:pt modelId="{C0D60E11-954B-4384-B0EA-A61CBCAB6C5D}" type="parTrans" cxnId="{845157C2-7D73-40D4-84CF-B664BEBE1A25}">
      <dgm:prSet/>
      <dgm:spPr/>
      <dgm:t>
        <a:bodyPr/>
        <a:lstStyle/>
        <a:p>
          <a:endParaRPr lang="en-US"/>
        </a:p>
      </dgm:t>
    </dgm:pt>
    <dgm:pt modelId="{0D6E3DDA-C514-4BE6-BC65-0758A26FA808}" type="sibTrans" cxnId="{845157C2-7D73-40D4-84CF-B664BEBE1A25}">
      <dgm:prSet/>
      <dgm:spPr/>
      <dgm:t>
        <a:bodyPr/>
        <a:lstStyle/>
        <a:p>
          <a:endParaRPr lang="en-US"/>
        </a:p>
      </dgm:t>
    </dgm:pt>
    <dgm:pt modelId="{04F230FD-6D36-42CE-B614-8C30180843A0}">
      <dgm:prSet/>
      <dgm:spPr/>
      <dgm:t>
        <a:bodyPr/>
        <a:lstStyle/>
        <a:p>
          <a:r>
            <a:rPr lang="en-US"/>
            <a:t>You need to "</a:t>
          </a:r>
          <a:r>
            <a:rPr lang="en-US" i="1"/>
            <a:t>analyse the IT service management implications for Rodri’s of the solution you have designed</a:t>
          </a:r>
          <a:r>
            <a:rPr lang="en-US"/>
            <a:t>".</a:t>
          </a:r>
        </a:p>
      </dgm:t>
    </dgm:pt>
    <dgm:pt modelId="{0FEFBF0F-4317-434F-965D-B7F6EE00C72C}" type="parTrans" cxnId="{A715D0A6-7792-4C99-BD37-17461AFB830B}">
      <dgm:prSet/>
      <dgm:spPr/>
      <dgm:t>
        <a:bodyPr/>
        <a:lstStyle/>
        <a:p>
          <a:endParaRPr lang="en-US"/>
        </a:p>
      </dgm:t>
    </dgm:pt>
    <dgm:pt modelId="{0256CFD2-3524-4547-9752-051B2EB91137}" type="sibTrans" cxnId="{A715D0A6-7792-4C99-BD37-17461AFB830B}">
      <dgm:prSet/>
      <dgm:spPr/>
      <dgm:t>
        <a:bodyPr/>
        <a:lstStyle/>
        <a:p>
          <a:endParaRPr lang="en-US"/>
        </a:p>
      </dgm:t>
    </dgm:pt>
    <dgm:pt modelId="{2FA6CC76-4E36-44EA-B123-3D3E960B5197}" type="pres">
      <dgm:prSet presAssocID="{97A473AC-1029-4FC5-BAC0-D6B6A648DBEA}" presName="root" presStyleCnt="0">
        <dgm:presLayoutVars>
          <dgm:dir/>
          <dgm:resizeHandles val="exact"/>
        </dgm:presLayoutVars>
      </dgm:prSet>
      <dgm:spPr/>
    </dgm:pt>
    <dgm:pt modelId="{1DBD708E-8581-47B9-8016-1AACAC8329B2}" type="pres">
      <dgm:prSet presAssocID="{498812A8-6D9A-4260-A4B2-D8FAD37E46EA}" presName="compNode" presStyleCnt="0"/>
      <dgm:spPr/>
    </dgm:pt>
    <dgm:pt modelId="{F89B636E-8F06-447C-9371-B6D8ACEF196B}" type="pres">
      <dgm:prSet presAssocID="{498812A8-6D9A-4260-A4B2-D8FAD37E46EA}" presName="bgRect" presStyleLbl="bgShp" presStyleIdx="0" presStyleCnt="3"/>
      <dgm:spPr/>
    </dgm:pt>
    <dgm:pt modelId="{7D1BEC24-362F-4DA1-953E-C6D17AFD3879}" type="pres">
      <dgm:prSet presAssocID="{498812A8-6D9A-4260-A4B2-D8FAD37E46E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List"/>
        </a:ext>
      </dgm:extLst>
    </dgm:pt>
    <dgm:pt modelId="{7EB8FB32-89DC-45BE-95D6-0A90CBD1FD29}" type="pres">
      <dgm:prSet presAssocID="{498812A8-6D9A-4260-A4B2-D8FAD37E46EA}" presName="spaceRect" presStyleCnt="0"/>
      <dgm:spPr/>
    </dgm:pt>
    <dgm:pt modelId="{B5BA7331-C222-4AC7-90B7-9553DFCCB8D4}" type="pres">
      <dgm:prSet presAssocID="{498812A8-6D9A-4260-A4B2-D8FAD37E46EA}" presName="parTx" presStyleLbl="revTx" presStyleIdx="0" presStyleCnt="3">
        <dgm:presLayoutVars>
          <dgm:chMax val="0"/>
          <dgm:chPref val="0"/>
        </dgm:presLayoutVars>
      </dgm:prSet>
      <dgm:spPr/>
    </dgm:pt>
    <dgm:pt modelId="{B8E9A4F0-8AB3-420D-9C02-1533CE277261}" type="pres">
      <dgm:prSet presAssocID="{E6C2CE9C-5E53-4852-AE78-43333D60E038}" presName="sibTrans" presStyleCnt="0"/>
      <dgm:spPr/>
    </dgm:pt>
    <dgm:pt modelId="{79DDA0EE-93B2-4242-B220-3DC116D310D7}" type="pres">
      <dgm:prSet presAssocID="{EF86A94F-279A-4779-9197-2848892F49C8}" presName="compNode" presStyleCnt="0"/>
      <dgm:spPr/>
    </dgm:pt>
    <dgm:pt modelId="{2A7ED220-2E6E-49CE-9E48-6427FF56D2BE}" type="pres">
      <dgm:prSet presAssocID="{EF86A94F-279A-4779-9197-2848892F49C8}" presName="bgRect" presStyleLbl="bgShp" presStyleIdx="1" presStyleCnt="3"/>
      <dgm:spPr/>
    </dgm:pt>
    <dgm:pt modelId="{71E60BCA-A570-44F9-B02B-37EACFE4E0D1}" type="pres">
      <dgm:prSet presAssocID="{EF86A94F-279A-4779-9197-2848892F49C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ubtitles"/>
        </a:ext>
      </dgm:extLst>
    </dgm:pt>
    <dgm:pt modelId="{3478107A-5B5A-47C5-843F-056A4191557E}" type="pres">
      <dgm:prSet presAssocID="{EF86A94F-279A-4779-9197-2848892F49C8}" presName="spaceRect" presStyleCnt="0"/>
      <dgm:spPr/>
    </dgm:pt>
    <dgm:pt modelId="{C2B64BE6-1738-4A36-9C02-9F3CE3743BDB}" type="pres">
      <dgm:prSet presAssocID="{EF86A94F-279A-4779-9197-2848892F49C8}" presName="parTx" presStyleLbl="revTx" presStyleIdx="1" presStyleCnt="3">
        <dgm:presLayoutVars>
          <dgm:chMax val="0"/>
          <dgm:chPref val="0"/>
        </dgm:presLayoutVars>
      </dgm:prSet>
      <dgm:spPr/>
    </dgm:pt>
    <dgm:pt modelId="{AEBBB6FE-6356-439D-A021-295AE2305F9B}" type="pres">
      <dgm:prSet presAssocID="{0D6E3DDA-C514-4BE6-BC65-0758A26FA808}" presName="sibTrans" presStyleCnt="0"/>
      <dgm:spPr/>
    </dgm:pt>
    <dgm:pt modelId="{3C1DD388-E3E4-497A-891F-1E32EEEFD487}" type="pres">
      <dgm:prSet presAssocID="{04F230FD-6D36-42CE-B614-8C30180843A0}" presName="compNode" presStyleCnt="0"/>
      <dgm:spPr/>
    </dgm:pt>
    <dgm:pt modelId="{D416A932-AD1E-4658-8ABE-96BC395B62B9}" type="pres">
      <dgm:prSet presAssocID="{04F230FD-6D36-42CE-B614-8C30180843A0}" presName="bgRect" presStyleLbl="bgShp" presStyleIdx="2" presStyleCnt="3"/>
      <dgm:spPr/>
    </dgm:pt>
    <dgm:pt modelId="{649723FE-A2A1-4D3C-B61C-D5C3604FBB5C}" type="pres">
      <dgm:prSet presAssocID="{04F230FD-6D36-42CE-B614-8C30180843A0}"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ze"/>
        </a:ext>
      </dgm:extLst>
    </dgm:pt>
    <dgm:pt modelId="{9AF823D1-7BEB-4689-B196-8741C1818FA7}" type="pres">
      <dgm:prSet presAssocID="{04F230FD-6D36-42CE-B614-8C30180843A0}" presName="spaceRect" presStyleCnt="0"/>
      <dgm:spPr/>
    </dgm:pt>
    <dgm:pt modelId="{301E7EBF-EF4D-4B4D-8D67-455C9B12B16F}" type="pres">
      <dgm:prSet presAssocID="{04F230FD-6D36-42CE-B614-8C30180843A0}" presName="parTx" presStyleLbl="revTx" presStyleIdx="2" presStyleCnt="3">
        <dgm:presLayoutVars>
          <dgm:chMax val="0"/>
          <dgm:chPref val="0"/>
        </dgm:presLayoutVars>
      </dgm:prSet>
      <dgm:spPr/>
    </dgm:pt>
  </dgm:ptLst>
  <dgm:cxnLst>
    <dgm:cxn modelId="{997C8247-1E2E-4373-87BD-68579B0BE264}" type="presOf" srcId="{EF86A94F-279A-4779-9197-2848892F49C8}" destId="{C2B64BE6-1738-4A36-9C02-9F3CE3743BDB}" srcOrd="0" destOrd="0" presId="urn:microsoft.com/office/officeart/2018/2/layout/IconVerticalSolidList"/>
    <dgm:cxn modelId="{CF4F3290-1E4C-4544-9C9A-D799B3042420}" type="presOf" srcId="{498812A8-6D9A-4260-A4B2-D8FAD37E46EA}" destId="{B5BA7331-C222-4AC7-90B7-9553DFCCB8D4}" srcOrd="0" destOrd="0" presId="urn:microsoft.com/office/officeart/2018/2/layout/IconVerticalSolidList"/>
    <dgm:cxn modelId="{A715D0A6-7792-4C99-BD37-17461AFB830B}" srcId="{97A473AC-1029-4FC5-BAC0-D6B6A648DBEA}" destId="{04F230FD-6D36-42CE-B614-8C30180843A0}" srcOrd="2" destOrd="0" parTransId="{0FEFBF0F-4317-434F-965D-B7F6EE00C72C}" sibTransId="{0256CFD2-3524-4547-9752-051B2EB91137}"/>
    <dgm:cxn modelId="{091EB0B6-9495-4326-912F-5428DA0C4F67}" type="presOf" srcId="{04F230FD-6D36-42CE-B614-8C30180843A0}" destId="{301E7EBF-EF4D-4B4D-8D67-455C9B12B16F}" srcOrd="0" destOrd="0" presId="urn:microsoft.com/office/officeart/2018/2/layout/IconVerticalSolidList"/>
    <dgm:cxn modelId="{641FBABD-B956-4C20-A41D-30D854908B9B}" srcId="{97A473AC-1029-4FC5-BAC0-D6B6A648DBEA}" destId="{498812A8-6D9A-4260-A4B2-D8FAD37E46EA}" srcOrd="0" destOrd="0" parTransId="{051EF3BA-6BAA-4489-9945-EAC6F295E9AA}" sibTransId="{E6C2CE9C-5E53-4852-AE78-43333D60E038}"/>
    <dgm:cxn modelId="{845157C2-7D73-40D4-84CF-B664BEBE1A25}" srcId="{97A473AC-1029-4FC5-BAC0-D6B6A648DBEA}" destId="{EF86A94F-279A-4779-9197-2848892F49C8}" srcOrd="1" destOrd="0" parTransId="{C0D60E11-954B-4384-B0EA-A61CBCAB6C5D}" sibTransId="{0D6E3DDA-C514-4BE6-BC65-0758A26FA808}"/>
    <dgm:cxn modelId="{BF0041FD-FB91-45A5-BCB2-40AC34708A4F}" type="presOf" srcId="{97A473AC-1029-4FC5-BAC0-D6B6A648DBEA}" destId="{2FA6CC76-4E36-44EA-B123-3D3E960B5197}" srcOrd="0" destOrd="0" presId="urn:microsoft.com/office/officeart/2018/2/layout/IconVerticalSolidList"/>
    <dgm:cxn modelId="{945B1B1E-0D58-4FC9-91F6-673FDD6B4F22}" type="presParOf" srcId="{2FA6CC76-4E36-44EA-B123-3D3E960B5197}" destId="{1DBD708E-8581-47B9-8016-1AACAC8329B2}" srcOrd="0" destOrd="0" presId="urn:microsoft.com/office/officeart/2018/2/layout/IconVerticalSolidList"/>
    <dgm:cxn modelId="{8C93DC3B-A38C-4FE9-B986-189D132C6A98}" type="presParOf" srcId="{1DBD708E-8581-47B9-8016-1AACAC8329B2}" destId="{F89B636E-8F06-447C-9371-B6D8ACEF196B}" srcOrd="0" destOrd="0" presId="urn:microsoft.com/office/officeart/2018/2/layout/IconVerticalSolidList"/>
    <dgm:cxn modelId="{BBE659AE-EE9C-4280-9B21-1A3FE360ED4F}" type="presParOf" srcId="{1DBD708E-8581-47B9-8016-1AACAC8329B2}" destId="{7D1BEC24-362F-4DA1-953E-C6D17AFD3879}" srcOrd="1" destOrd="0" presId="urn:microsoft.com/office/officeart/2018/2/layout/IconVerticalSolidList"/>
    <dgm:cxn modelId="{A5B3B483-344F-4A3C-8717-B48DF7AD07F4}" type="presParOf" srcId="{1DBD708E-8581-47B9-8016-1AACAC8329B2}" destId="{7EB8FB32-89DC-45BE-95D6-0A90CBD1FD29}" srcOrd="2" destOrd="0" presId="urn:microsoft.com/office/officeart/2018/2/layout/IconVerticalSolidList"/>
    <dgm:cxn modelId="{4B555442-CC31-4328-9377-D47B8E71873D}" type="presParOf" srcId="{1DBD708E-8581-47B9-8016-1AACAC8329B2}" destId="{B5BA7331-C222-4AC7-90B7-9553DFCCB8D4}" srcOrd="3" destOrd="0" presId="urn:microsoft.com/office/officeart/2018/2/layout/IconVerticalSolidList"/>
    <dgm:cxn modelId="{A73EBCCF-F214-4DBB-AD1A-A8CC3B5394E4}" type="presParOf" srcId="{2FA6CC76-4E36-44EA-B123-3D3E960B5197}" destId="{B8E9A4F0-8AB3-420D-9C02-1533CE277261}" srcOrd="1" destOrd="0" presId="urn:microsoft.com/office/officeart/2018/2/layout/IconVerticalSolidList"/>
    <dgm:cxn modelId="{A174CF98-08CE-40C3-82AC-2CA0D21634E2}" type="presParOf" srcId="{2FA6CC76-4E36-44EA-B123-3D3E960B5197}" destId="{79DDA0EE-93B2-4242-B220-3DC116D310D7}" srcOrd="2" destOrd="0" presId="urn:microsoft.com/office/officeart/2018/2/layout/IconVerticalSolidList"/>
    <dgm:cxn modelId="{47722167-FF13-4354-8FAB-AEE1B2B81A40}" type="presParOf" srcId="{79DDA0EE-93B2-4242-B220-3DC116D310D7}" destId="{2A7ED220-2E6E-49CE-9E48-6427FF56D2BE}" srcOrd="0" destOrd="0" presId="urn:microsoft.com/office/officeart/2018/2/layout/IconVerticalSolidList"/>
    <dgm:cxn modelId="{EE4C8464-D119-41F1-A65D-8D2906FD2F9A}" type="presParOf" srcId="{79DDA0EE-93B2-4242-B220-3DC116D310D7}" destId="{71E60BCA-A570-44F9-B02B-37EACFE4E0D1}" srcOrd="1" destOrd="0" presId="urn:microsoft.com/office/officeart/2018/2/layout/IconVerticalSolidList"/>
    <dgm:cxn modelId="{C78041FB-3BEC-4300-9101-2FC731D415E5}" type="presParOf" srcId="{79DDA0EE-93B2-4242-B220-3DC116D310D7}" destId="{3478107A-5B5A-47C5-843F-056A4191557E}" srcOrd="2" destOrd="0" presId="urn:microsoft.com/office/officeart/2018/2/layout/IconVerticalSolidList"/>
    <dgm:cxn modelId="{2355330B-919A-4000-AFA7-D28BE7460592}" type="presParOf" srcId="{79DDA0EE-93B2-4242-B220-3DC116D310D7}" destId="{C2B64BE6-1738-4A36-9C02-9F3CE3743BDB}" srcOrd="3" destOrd="0" presId="urn:microsoft.com/office/officeart/2018/2/layout/IconVerticalSolidList"/>
    <dgm:cxn modelId="{006677D8-8C22-4E83-BE60-30127E21C14C}" type="presParOf" srcId="{2FA6CC76-4E36-44EA-B123-3D3E960B5197}" destId="{AEBBB6FE-6356-439D-A021-295AE2305F9B}" srcOrd="3" destOrd="0" presId="urn:microsoft.com/office/officeart/2018/2/layout/IconVerticalSolidList"/>
    <dgm:cxn modelId="{0692241E-2D8D-46D6-AC6C-4CE794168BCD}" type="presParOf" srcId="{2FA6CC76-4E36-44EA-B123-3D3E960B5197}" destId="{3C1DD388-E3E4-497A-891F-1E32EEEFD487}" srcOrd="4" destOrd="0" presId="urn:microsoft.com/office/officeart/2018/2/layout/IconVerticalSolidList"/>
    <dgm:cxn modelId="{3AB4FD35-D5B8-46D5-968C-D33EBE233B0F}" type="presParOf" srcId="{3C1DD388-E3E4-497A-891F-1E32EEEFD487}" destId="{D416A932-AD1E-4658-8ABE-96BC395B62B9}" srcOrd="0" destOrd="0" presId="urn:microsoft.com/office/officeart/2018/2/layout/IconVerticalSolidList"/>
    <dgm:cxn modelId="{D5197A4C-53C9-4168-99CE-41A1C671B903}" type="presParOf" srcId="{3C1DD388-E3E4-497A-891F-1E32EEEFD487}" destId="{649723FE-A2A1-4D3C-B61C-D5C3604FBB5C}" srcOrd="1" destOrd="0" presId="urn:microsoft.com/office/officeart/2018/2/layout/IconVerticalSolidList"/>
    <dgm:cxn modelId="{121261D8-5096-4B05-88E1-963F232DBD83}" type="presParOf" srcId="{3C1DD388-E3E4-497A-891F-1E32EEEFD487}" destId="{9AF823D1-7BEB-4689-B196-8741C1818FA7}" srcOrd="2" destOrd="0" presId="urn:microsoft.com/office/officeart/2018/2/layout/IconVerticalSolidList"/>
    <dgm:cxn modelId="{F39FC969-E977-437D-B92D-A3B7669F818C}" type="presParOf" srcId="{3C1DD388-E3E4-497A-891F-1E32EEEFD487}" destId="{301E7EBF-EF4D-4B4D-8D67-455C9B12B16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DDA72817-1C38-4689-8FD8-A98498301D76}" type="doc">
      <dgm:prSet loTypeId="urn:microsoft.com/office/officeart/2016/7/layout/VerticalSolidActionList" loCatId="List" qsTypeId="urn:microsoft.com/office/officeart/2005/8/quickstyle/simple1" qsCatId="simple" csTypeId="urn:microsoft.com/office/officeart/2005/8/colors/accent1_2" csCatId="accent1"/>
      <dgm:spPr/>
      <dgm:t>
        <a:bodyPr/>
        <a:lstStyle/>
        <a:p>
          <a:endParaRPr lang="en-US"/>
        </a:p>
      </dgm:t>
    </dgm:pt>
    <dgm:pt modelId="{90C720E2-0870-4688-86B6-1F60671A387B}">
      <dgm:prSet/>
      <dgm:spPr/>
      <dgm:t>
        <a:bodyPr/>
        <a:lstStyle/>
        <a:p>
          <a:r>
            <a:rPr lang="en-US"/>
            <a:t>Implementing</a:t>
          </a:r>
        </a:p>
      </dgm:t>
    </dgm:pt>
    <dgm:pt modelId="{A1367EC4-F5DB-4D2D-A2EF-54CB5C0B664A}" type="parTrans" cxnId="{8E8339FA-E0CF-4410-B755-7F170E0A2F7F}">
      <dgm:prSet/>
      <dgm:spPr/>
      <dgm:t>
        <a:bodyPr/>
        <a:lstStyle/>
        <a:p>
          <a:endParaRPr lang="en-US"/>
        </a:p>
      </dgm:t>
    </dgm:pt>
    <dgm:pt modelId="{0F06517D-B58A-475F-B4AF-63E8F546D3E5}" type="sibTrans" cxnId="{8E8339FA-E0CF-4410-B755-7F170E0A2F7F}">
      <dgm:prSet/>
      <dgm:spPr/>
      <dgm:t>
        <a:bodyPr/>
        <a:lstStyle/>
        <a:p>
          <a:endParaRPr lang="en-US"/>
        </a:p>
      </dgm:t>
    </dgm:pt>
    <dgm:pt modelId="{AE8FCB9F-AADC-4B1C-8FCA-56E8037CA2F6}">
      <dgm:prSet/>
      <dgm:spPr/>
      <dgm:t>
        <a:bodyPr/>
        <a:lstStyle/>
        <a:p>
          <a:r>
            <a:rPr lang="en-US"/>
            <a:t>Implementing your solution and delivering the organisation’s services and products.</a:t>
          </a:r>
        </a:p>
      </dgm:t>
    </dgm:pt>
    <dgm:pt modelId="{661650C6-A80D-46DF-B153-082AA54613CA}" type="parTrans" cxnId="{7C33F97A-E384-46A6-BFA9-DA335F241BA8}">
      <dgm:prSet/>
      <dgm:spPr/>
      <dgm:t>
        <a:bodyPr/>
        <a:lstStyle/>
        <a:p>
          <a:endParaRPr lang="en-US"/>
        </a:p>
      </dgm:t>
    </dgm:pt>
    <dgm:pt modelId="{BFDD20A7-9A2B-44F8-800E-580895D0881E}" type="sibTrans" cxnId="{7C33F97A-E384-46A6-BFA9-DA335F241BA8}">
      <dgm:prSet/>
      <dgm:spPr/>
      <dgm:t>
        <a:bodyPr/>
        <a:lstStyle/>
        <a:p>
          <a:endParaRPr lang="en-US"/>
        </a:p>
      </dgm:t>
    </dgm:pt>
    <dgm:pt modelId="{B347E71D-EFEE-42E5-9FA8-E305186E5D45}">
      <dgm:prSet/>
      <dgm:spPr/>
      <dgm:t>
        <a:bodyPr/>
        <a:lstStyle/>
        <a:p>
          <a:r>
            <a:rPr lang="en-US"/>
            <a:t>Managing and supporting</a:t>
          </a:r>
        </a:p>
      </dgm:t>
    </dgm:pt>
    <dgm:pt modelId="{BFB3E994-3183-48E8-932D-6EB8333D24EA}" type="parTrans" cxnId="{6609445B-6E44-45AF-AF74-174C5E39F738}">
      <dgm:prSet/>
      <dgm:spPr/>
      <dgm:t>
        <a:bodyPr/>
        <a:lstStyle/>
        <a:p>
          <a:endParaRPr lang="en-US"/>
        </a:p>
      </dgm:t>
    </dgm:pt>
    <dgm:pt modelId="{E8E3AB16-4904-496E-AB20-7166F9BDF5A1}" type="sibTrans" cxnId="{6609445B-6E44-45AF-AF74-174C5E39F738}">
      <dgm:prSet/>
      <dgm:spPr/>
      <dgm:t>
        <a:bodyPr/>
        <a:lstStyle/>
        <a:p>
          <a:endParaRPr lang="en-US"/>
        </a:p>
      </dgm:t>
    </dgm:pt>
    <dgm:pt modelId="{C5439FD0-75A3-4435-A664-B588CD503F77}">
      <dgm:prSet/>
      <dgm:spPr/>
      <dgm:t>
        <a:bodyPr/>
        <a:lstStyle/>
        <a:p>
          <a:r>
            <a:rPr lang="en-US"/>
            <a:t>Managing and supporting employees.</a:t>
          </a:r>
        </a:p>
      </dgm:t>
    </dgm:pt>
    <dgm:pt modelId="{0B86D661-6044-41D3-8719-083DC84C2C8E}" type="parTrans" cxnId="{07790789-DAA5-4659-BFED-7A78AA3A9530}">
      <dgm:prSet/>
      <dgm:spPr/>
      <dgm:t>
        <a:bodyPr/>
        <a:lstStyle/>
        <a:p>
          <a:endParaRPr lang="en-US"/>
        </a:p>
      </dgm:t>
    </dgm:pt>
    <dgm:pt modelId="{1D42ABCA-0EB5-42B8-96B0-FB284437B132}" type="sibTrans" cxnId="{07790789-DAA5-4659-BFED-7A78AA3A9530}">
      <dgm:prSet/>
      <dgm:spPr/>
      <dgm:t>
        <a:bodyPr/>
        <a:lstStyle/>
        <a:p>
          <a:endParaRPr lang="en-US"/>
        </a:p>
      </dgm:t>
    </dgm:pt>
    <dgm:pt modelId="{7E755DC5-95C5-4352-8094-66DBA0C2CCE9}">
      <dgm:prSet/>
      <dgm:spPr/>
      <dgm:t>
        <a:bodyPr/>
        <a:lstStyle/>
        <a:p>
          <a:r>
            <a:rPr lang="en-US"/>
            <a:t>Managing and supporting</a:t>
          </a:r>
        </a:p>
      </dgm:t>
    </dgm:pt>
    <dgm:pt modelId="{C2A2DEEC-8E01-41F8-B248-14809610C98D}" type="parTrans" cxnId="{A422D8A8-F1F7-42FD-BBF4-F1D602FBA38B}">
      <dgm:prSet/>
      <dgm:spPr/>
      <dgm:t>
        <a:bodyPr/>
        <a:lstStyle/>
        <a:p>
          <a:endParaRPr lang="en-US"/>
        </a:p>
      </dgm:t>
    </dgm:pt>
    <dgm:pt modelId="{89FB2F55-FFFC-4699-B70C-E8B761420459}" type="sibTrans" cxnId="{A422D8A8-F1F7-42FD-BBF4-F1D602FBA38B}">
      <dgm:prSet/>
      <dgm:spPr/>
      <dgm:t>
        <a:bodyPr/>
        <a:lstStyle/>
        <a:p>
          <a:endParaRPr lang="en-US"/>
        </a:p>
      </dgm:t>
    </dgm:pt>
    <dgm:pt modelId="{4B7CF5F2-ECD8-4663-A14E-70625E677BFD}">
      <dgm:prSet/>
      <dgm:spPr/>
      <dgm:t>
        <a:bodyPr/>
        <a:lstStyle/>
        <a:p>
          <a:r>
            <a:rPr lang="en-US"/>
            <a:t>Managing and supporting the organisation’s customers .</a:t>
          </a:r>
        </a:p>
      </dgm:t>
    </dgm:pt>
    <dgm:pt modelId="{0AB3FF95-F68A-488F-8157-DC2872B7BEF8}" type="parTrans" cxnId="{3352716B-E3BB-4160-BBAF-B5A5CEFE795E}">
      <dgm:prSet/>
      <dgm:spPr/>
      <dgm:t>
        <a:bodyPr/>
        <a:lstStyle/>
        <a:p>
          <a:endParaRPr lang="en-US"/>
        </a:p>
      </dgm:t>
    </dgm:pt>
    <dgm:pt modelId="{2123247D-CEA9-4220-A22A-F569856FCCF8}" type="sibTrans" cxnId="{3352716B-E3BB-4160-BBAF-B5A5CEFE795E}">
      <dgm:prSet/>
      <dgm:spPr/>
      <dgm:t>
        <a:bodyPr/>
        <a:lstStyle/>
        <a:p>
          <a:endParaRPr lang="en-US"/>
        </a:p>
      </dgm:t>
    </dgm:pt>
    <dgm:pt modelId="{6D2472ED-9B51-4D86-929B-8546278A0483}">
      <dgm:prSet/>
      <dgm:spPr/>
      <dgm:t>
        <a:bodyPr/>
        <a:lstStyle/>
        <a:p>
          <a:r>
            <a:rPr lang="en-US"/>
            <a:t>Managing</a:t>
          </a:r>
        </a:p>
      </dgm:t>
    </dgm:pt>
    <dgm:pt modelId="{E51C992B-3F91-44D7-BACC-2E407972D18E}" type="parTrans" cxnId="{FA79C38C-536E-48F0-9181-5C34B7656CA7}">
      <dgm:prSet/>
      <dgm:spPr/>
      <dgm:t>
        <a:bodyPr/>
        <a:lstStyle/>
        <a:p>
          <a:endParaRPr lang="en-US"/>
        </a:p>
      </dgm:t>
    </dgm:pt>
    <dgm:pt modelId="{2E57814B-FDD4-46E0-AFEB-707D3F49F2AB}" type="sibTrans" cxnId="{FA79C38C-536E-48F0-9181-5C34B7656CA7}">
      <dgm:prSet/>
      <dgm:spPr/>
      <dgm:t>
        <a:bodyPr/>
        <a:lstStyle/>
        <a:p>
          <a:endParaRPr lang="en-US"/>
        </a:p>
      </dgm:t>
    </dgm:pt>
    <dgm:pt modelId="{91301323-EEE4-48EB-8F8E-4FD61EA08FF4}">
      <dgm:prSet/>
      <dgm:spPr/>
      <dgm:t>
        <a:bodyPr/>
        <a:lstStyle/>
        <a:p>
          <a:r>
            <a:rPr lang="en-US"/>
            <a:t>Managing the organisation’s IT assets.</a:t>
          </a:r>
        </a:p>
      </dgm:t>
    </dgm:pt>
    <dgm:pt modelId="{B2D06CA1-26F3-486D-B0B0-5EFADEFF973F}" type="parTrans" cxnId="{1A18CB8C-76EB-4A35-A11F-9E4BF833ECA5}">
      <dgm:prSet/>
      <dgm:spPr/>
      <dgm:t>
        <a:bodyPr/>
        <a:lstStyle/>
        <a:p>
          <a:endParaRPr lang="en-US"/>
        </a:p>
      </dgm:t>
    </dgm:pt>
    <dgm:pt modelId="{75FA9B61-7887-4B01-94D1-0185EA6B82CA}" type="sibTrans" cxnId="{1A18CB8C-76EB-4A35-A11F-9E4BF833ECA5}">
      <dgm:prSet/>
      <dgm:spPr/>
      <dgm:t>
        <a:bodyPr/>
        <a:lstStyle/>
        <a:p>
          <a:endParaRPr lang="en-US"/>
        </a:p>
      </dgm:t>
    </dgm:pt>
    <dgm:pt modelId="{BECC6C45-7463-4C08-B5A5-E98E7ACD223B}" type="pres">
      <dgm:prSet presAssocID="{DDA72817-1C38-4689-8FD8-A98498301D76}" presName="Name0" presStyleCnt="0">
        <dgm:presLayoutVars>
          <dgm:dir/>
          <dgm:animLvl val="lvl"/>
          <dgm:resizeHandles val="exact"/>
        </dgm:presLayoutVars>
      </dgm:prSet>
      <dgm:spPr/>
    </dgm:pt>
    <dgm:pt modelId="{9D92BF29-706C-4780-AA87-CC3811A14168}" type="pres">
      <dgm:prSet presAssocID="{90C720E2-0870-4688-86B6-1F60671A387B}" presName="linNode" presStyleCnt="0"/>
      <dgm:spPr/>
    </dgm:pt>
    <dgm:pt modelId="{550D33B6-111D-489C-86B8-6B4795D75AA3}" type="pres">
      <dgm:prSet presAssocID="{90C720E2-0870-4688-86B6-1F60671A387B}" presName="parentText" presStyleLbl="alignNode1" presStyleIdx="0" presStyleCnt="4">
        <dgm:presLayoutVars>
          <dgm:chMax val="1"/>
          <dgm:bulletEnabled/>
        </dgm:presLayoutVars>
      </dgm:prSet>
      <dgm:spPr/>
    </dgm:pt>
    <dgm:pt modelId="{64143B3B-165C-494F-9294-02CF43E11444}" type="pres">
      <dgm:prSet presAssocID="{90C720E2-0870-4688-86B6-1F60671A387B}" presName="descendantText" presStyleLbl="alignAccFollowNode1" presStyleIdx="0" presStyleCnt="4">
        <dgm:presLayoutVars>
          <dgm:bulletEnabled/>
        </dgm:presLayoutVars>
      </dgm:prSet>
      <dgm:spPr/>
    </dgm:pt>
    <dgm:pt modelId="{C923A062-2D7C-4FBE-B40C-FE8067826E42}" type="pres">
      <dgm:prSet presAssocID="{0F06517D-B58A-475F-B4AF-63E8F546D3E5}" presName="sp" presStyleCnt="0"/>
      <dgm:spPr/>
    </dgm:pt>
    <dgm:pt modelId="{0DA3D71D-BF39-4457-83D0-B89E95187905}" type="pres">
      <dgm:prSet presAssocID="{B347E71D-EFEE-42E5-9FA8-E305186E5D45}" presName="linNode" presStyleCnt="0"/>
      <dgm:spPr/>
    </dgm:pt>
    <dgm:pt modelId="{BA0514C4-6DB8-4761-A145-8FE21FFFB71C}" type="pres">
      <dgm:prSet presAssocID="{B347E71D-EFEE-42E5-9FA8-E305186E5D45}" presName="parentText" presStyleLbl="alignNode1" presStyleIdx="1" presStyleCnt="4">
        <dgm:presLayoutVars>
          <dgm:chMax val="1"/>
          <dgm:bulletEnabled/>
        </dgm:presLayoutVars>
      </dgm:prSet>
      <dgm:spPr/>
    </dgm:pt>
    <dgm:pt modelId="{8A7B1B60-A19A-41D4-AA3E-FC45B1B9503B}" type="pres">
      <dgm:prSet presAssocID="{B347E71D-EFEE-42E5-9FA8-E305186E5D45}" presName="descendantText" presStyleLbl="alignAccFollowNode1" presStyleIdx="1" presStyleCnt="4">
        <dgm:presLayoutVars>
          <dgm:bulletEnabled/>
        </dgm:presLayoutVars>
      </dgm:prSet>
      <dgm:spPr/>
    </dgm:pt>
    <dgm:pt modelId="{6481648E-8A6E-4547-94E5-64FB74E33946}" type="pres">
      <dgm:prSet presAssocID="{E8E3AB16-4904-496E-AB20-7166F9BDF5A1}" presName="sp" presStyleCnt="0"/>
      <dgm:spPr/>
    </dgm:pt>
    <dgm:pt modelId="{275E8EF7-08D6-48CB-B5CA-F7773661D07E}" type="pres">
      <dgm:prSet presAssocID="{7E755DC5-95C5-4352-8094-66DBA0C2CCE9}" presName="linNode" presStyleCnt="0"/>
      <dgm:spPr/>
    </dgm:pt>
    <dgm:pt modelId="{24B20F4E-003D-48D6-BDC2-B15F3D74D5CA}" type="pres">
      <dgm:prSet presAssocID="{7E755DC5-95C5-4352-8094-66DBA0C2CCE9}" presName="parentText" presStyleLbl="alignNode1" presStyleIdx="2" presStyleCnt="4">
        <dgm:presLayoutVars>
          <dgm:chMax val="1"/>
          <dgm:bulletEnabled/>
        </dgm:presLayoutVars>
      </dgm:prSet>
      <dgm:spPr/>
    </dgm:pt>
    <dgm:pt modelId="{97415498-DBE9-476F-B8A8-270862538738}" type="pres">
      <dgm:prSet presAssocID="{7E755DC5-95C5-4352-8094-66DBA0C2CCE9}" presName="descendantText" presStyleLbl="alignAccFollowNode1" presStyleIdx="2" presStyleCnt="4">
        <dgm:presLayoutVars>
          <dgm:bulletEnabled/>
        </dgm:presLayoutVars>
      </dgm:prSet>
      <dgm:spPr/>
    </dgm:pt>
    <dgm:pt modelId="{0AC9AC3A-FE6B-40E6-95C1-49E105862F12}" type="pres">
      <dgm:prSet presAssocID="{89FB2F55-FFFC-4699-B70C-E8B761420459}" presName="sp" presStyleCnt="0"/>
      <dgm:spPr/>
    </dgm:pt>
    <dgm:pt modelId="{BC32B121-6702-4F38-8C57-BA515550BB74}" type="pres">
      <dgm:prSet presAssocID="{6D2472ED-9B51-4D86-929B-8546278A0483}" presName="linNode" presStyleCnt="0"/>
      <dgm:spPr/>
    </dgm:pt>
    <dgm:pt modelId="{62081168-833B-442F-87FA-989DFFFF853F}" type="pres">
      <dgm:prSet presAssocID="{6D2472ED-9B51-4D86-929B-8546278A0483}" presName="parentText" presStyleLbl="alignNode1" presStyleIdx="3" presStyleCnt="4">
        <dgm:presLayoutVars>
          <dgm:chMax val="1"/>
          <dgm:bulletEnabled/>
        </dgm:presLayoutVars>
      </dgm:prSet>
      <dgm:spPr/>
    </dgm:pt>
    <dgm:pt modelId="{5138BA0D-B3EE-434C-8416-9248FC60778F}" type="pres">
      <dgm:prSet presAssocID="{6D2472ED-9B51-4D86-929B-8546278A0483}" presName="descendantText" presStyleLbl="alignAccFollowNode1" presStyleIdx="3" presStyleCnt="4">
        <dgm:presLayoutVars>
          <dgm:bulletEnabled/>
        </dgm:presLayoutVars>
      </dgm:prSet>
      <dgm:spPr/>
    </dgm:pt>
  </dgm:ptLst>
  <dgm:cxnLst>
    <dgm:cxn modelId="{6C01C912-25D8-4FCB-B265-67CCDE032207}" type="presOf" srcId="{B347E71D-EFEE-42E5-9FA8-E305186E5D45}" destId="{BA0514C4-6DB8-4761-A145-8FE21FFFB71C}" srcOrd="0" destOrd="0" presId="urn:microsoft.com/office/officeart/2016/7/layout/VerticalSolidActionList"/>
    <dgm:cxn modelId="{F7EC8322-D80D-4B86-94B4-9FE5C9FB78F0}" type="presOf" srcId="{C5439FD0-75A3-4435-A664-B588CD503F77}" destId="{8A7B1B60-A19A-41D4-AA3E-FC45B1B9503B}" srcOrd="0" destOrd="0" presId="urn:microsoft.com/office/officeart/2016/7/layout/VerticalSolidActionList"/>
    <dgm:cxn modelId="{E883B92D-2B76-4D33-B219-DE114E23AF58}" type="presOf" srcId="{AE8FCB9F-AADC-4B1C-8FCA-56E8037CA2F6}" destId="{64143B3B-165C-494F-9294-02CF43E11444}" srcOrd="0" destOrd="0" presId="urn:microsoft.com/office/officeart/2016/7/layout/VerticalSolidActionList"/>
    <dgm:cxn modelId="{39270A34-13AC-4301-B8F8-7106B30D5E84}" type="presOf" srcId="{7E755DC5-95C5-4352-8094-66DBA0C2CCE9}" destId="{24B20F4E-003D-48D6-BDC2-B15F3D74D5CA}" srcOrd="0" destOrd="0" presId="urn:microsoft.com/office/officeart/2016/7/layout/VerticalSolidActionList"/>
    <dgm:cxn modelId="{262FC137-726E-4DBB-86FF-02E747C99495}" type="presOf" srcId="{DDA72817-1C38-4689-8FD8-A98498301D76}" destId="{BECC6C45-7463-4C08-B5A5-E98E7ACD223B}" srcOrd="0" destOrd="0" presId="urn:microsoft.com/office/officeart/2016/7/layout/VerticalSolidActionList"/>
    <dgm:cxn modelId="{8965CC3F-2CDE-457D-BB3B-850AE4259F52}" type="presOf" srcId="{6D2472ED-9B51-4D86-929B-8546278A0483}" destId="{62081168-833B-442F-87FA-989DFFFF853F}" srcOrd="0" destOrd="0" presId="urn:microsoft.com/office/officeart/2016/7/layout/VerticalSolidActionList"/>
    <dgm:cxn modelId="{6609445B-6E44-45AF-AF74-174C5E39F738}" srcId="{DDA72817-1C38-4689-8FD8-A98498301D76}" destId="{B347E71D-EFEE-42E5-9FA8-E305186E5D45}" srcOrd="1" destOrd="0" parTransId="{BFB3E994-3183-48E8-932D-6EB8333D24EA}" sibTransId="{E8E3AB16-4904-496E-AB20-7166F9BDF5A1}"/>
    <dgm:cxn modelId="{C4AACD41-794E-4DE2-828E-08FEB83D75BB}" type="presOf" srcId="{91301323-EEE4-48EB-8F8E-4FD61EA08FF4}" destId="{5138BA0D-B3EE-434C-8416-9248FC60778F}" srcOrd="0" destOrd="0" presId="urn:microsoft.com/office/officeart/2016/7/layout/VerticalSolidActionList"/>
    <dgm:cxn modelId="{3352716B-E3BB-4160-BBAF-B5A5CEFE795E}" srcId="{7E755DC5-95C5-4352-8094-66DBA0C2CCE9}" destId="{4B7CF5F2-ECD8-4663-A14E-70625E677BFD}" srcOrd="0" destOrd="0" parTransId="{0AB3FF95-F68A-488F-8157-DC2872B7BEF8}" sibTransId="{2123247D-CEA9-4220-A22A-F569856FCCF8}"/>
    <dgm:cxn modelId="{7930D16C-49BA-4834-80D2-BCE37B2854CE}" type="presOf" srcId="{90C720E2-0870-4688-86B6-1F60671A387B}" destId="{550D33B6-111D-489C-86B8-6B4795D75AA3}" srcOrd="0" destOrd="0" presId="urn:microsoft.com/office/officeart/2016/7/layout/VerticalSolidActionList"/>
    <dgm:cxn modelId="{7C33F97A-E384-46A6-BFA9-DA335F241BA8}" srcId="{90C720E2-0870-4688-86B6-1F60671A387B}" destId="{AE8FCB9F-AADC-4B1C-8FCA-56E8037CA2F6}" srcOrd="0" destOrd="0" parTransId="{661650C6-A80D-46DF-B153-082AA54613CA}" sibTransId="{BFDD20A7-9A2B-44F8-800E-580895D0881E}"/>
    <dgm:cxn modelId="{07790789-DAA5-4659-BFED-7A78AA3A9530}" srcId="{B347E71D-EFEE-42E5-9FA8-E305186E5D45}" destId="{C5439FD0-75A3-4435-A664-B588CD503F77}" srcOrd="0" destOrd="0" parTransId="{0B86D661-6044-41D3-8719-083DC84C2C8E}" sibTransId="{1D42ABCA-0EB5-42B8-96B0-FB284437B132}"/>
    <dgm:cxn modelId="{FA79C38C-536E-48F0-9181-5C34B7656CA7}" srcId="{DDA72817-1C38-4689-8FD8-A98498301D76}" destId="{6D2472ED-9B51-4D86-929B-8546278A0483}" srcOrd="3" destOrd="0" parTransId="{E51C992B-3F91-44D7-BACC-2E407972D18E}" sibTransId="{2E57814B-FDD4-46E0-AFEB-707D3F49F2AB}"/>
    <dgm:cxn modelId="{1A18CB8C-76EB-4A35-A11F-9E4BF833ECA5}" srcId="{6D2472ED-9B51-4D86-929B-8546278A0483}" destId="{91301323-EEE4-48EB-8F8E-4FD61EA08FF4}" srcOrd="0" destOrd="0" parTransId="{B2D06CA1-26F3-486D-B0B0-5EFADEFF973F}" sibTransId="{75FA9B61-7887-4B01-94D1-0185EA6B82CA}"/>
    <dgm:cxn modelId="{A422D8A8-F1F7-42FD-BBF4-F1D602FBA38B}" srcId="{DDA72817-1C38-4689-8FD8-A98498301D76}" destId="{7E755DC5-95C5-4352-8094-66DBA0C2CCE9}" srcOrd="2" destOrd="0" parTransId="{C2A2DEEC-8E01-41F8-B248-14809610C98D}" sibTransId="{89FB2F55-FFFC-4699-B70C-E8B761420459}"/>
    <dgm:cxn modelId="{44D9ACF4-44C7-4269-B192-2D15F02B79FD}" type="presOf" srcId="{4B7CF5F2-ECD8-4663-A14E-70625E677BFD}" destId="{97415498-DBE9-476F-B8A8-270862538738}" srcOrd="0" destOrd="0" presId="urn:microsoft.com/office/officeart/2016/7/layout/VerticalSolidActionList"/>
    <dgm:cxn modelId="{8E8339FA-E0CF-4410-B755-7F170E0A2F7F}" srcId="{DDA72817-1C38-4689-8FD8-A98498301D76}" destId="{90C720E2-0870-4688-86B6-1F60671A387B}" srcOrd="0" destOrd="0" parTransId="{A1367EC4-F5DB-4D2D-A2EF-54CB5C0B664A}" sibTransId="{0F06517D-B58A-475F-B4AF-63E8F546D3E5}"/>
    <dgm:cxn modelId="{F5B51C2C-4D2F-41ED-BDF0-8989D3295A1F}" type="presParOf" srcId="{BECC6C45-7463-4C08-B5A5-E98E7ACD223B}" destId="{9D92BF29-706C-4780-AA87-CC3811A14168}" srcOrd="0" destOrd="0" presId="urn:microsoft.com/office/officeart/2016/7/layout/VerticalSolidActionList"/>
    <dgm:cxn modelId="{52CD02FB-CFA8-4C75-ABE0-17EEDFF8C84A}" type="presParOf" srcId="{9D92BF29-706C-4780-AA87-CC3811A14168}" destId="{550D33B6-111D-489C-86B8-6B4795D75AA3}" srcOrd="0" destOrd="0" presId="urn:microsoft.com/office/officeart/2016/7/layout/VerticalSolidActionList"/>
    <dgm:cxn modelId="{B553A7A9-B682-4301-AD34-C4070B583F35}" type="presParOf" srcId="{9D92BF29-706C-4780-AA87-CC3811A14168}" destId="{64143B3B-165C-494F-9294-02CF43E11444}" srcOrd="1" destOrd="0" presId="urn:microsoft.com/office/officeart/2016/7/layout/VerticalSolidActionList"/>
    <dgm:cxn modelId="{A9956CF5-903D-475E-BF4A-20894F01E4F0}" type="presParOf" srcId="{BECC6C45-7463-4C08-B5A5-E98E7ACD223B}" destId="{C923A062-2D7C-4FBE-B40C-FE8067826E42}" srcOrd="1" destOrd="0" presId="urn:microsoft.com/office/officeart/2016/7/layout/VerticalSolidActionList"/>
    <dgm:cxn modelId="{BF3F2461-615E-4A90-A0E5-433D098E8FF7}" type="presParOf" srcId="{BECC6C45-7463-4C08-B5A5-E98E7ACD223B}" destId="{0DA3D71D-BF39-4457-83D0-B89E95187905}" srcOrd="2" destOrd="0" presId="urn:microsoft.com/office/officeart/2016/7/layout/VerticalSolidActionList"/>
    <dgm:cxn modelId="{2FBF9667-2A58-44AA-92C8-A7ACDE5316F3}" type="presParOf" srcId="{0DA3D71D-BF39-4457-83D0-B89E95187905}" destId="{BA0514C4-6DB8-4761-A145-8FE21FFFB71C}" srcOrd="0" destOrd="0" presId="urn:microsoft.com/office/officeart/2016/7/layout/VerticalSolidActionList"/>
    <dgm:cxn modelId="{8CBB5B46-CEE8-4EDD-AC2F-75D6E8EDE966}" type="presParOf" srcId="{0DA3D71D-BF39-4457-83D0-B89E95187905}" destId="{8A7B1B60-A19A-41D4-AA3E-FC45B1B9503B}" srcOrd="1" destOrd="0" presId="urn:microsoft.com/office/officeart/2016/7/layout/VerticalSolidActionList"/>
    <dgm:cxn modelId="{69AA031F-8BCF-4145-AF5D-32E09F9EE26C}" type="presParOf" srcId="{BECC6C45-7463-4C08-B5A5-E98E7ACD223B}" destId="{6481648E-8A6E-4547-94E5-64FB74E33946}" srcOrd="3" destOrd="0" presId="urn:microsoft.com/office/officeart/2016/7/layout/VerticalSolidActionList"/>
    <dgm:cxn modelId="{F822EB2F-1AB8-4A0A-9064-4C5E3BDA03E2}" type="presParOf" srcId="{BECC6C45-7463-4C08-B5A5-E98E7ACD223B}" destId="{275E8EF7-08D6-48CB-B5CA-F7773661D07E}" srcOrd="4" destOrd="0" presId="urn:microsoft.com/office/officeart/2016/7/layout/VerticalSolidActionList"/>
    <dgm:cxn modelId="{AE58BB0E-8067-46D5-B815-FD8DCE94A59E}" type="presParOf" srcId="{275E8EF7-08D6-48CB-B5CA-F7773661D07E}" destId="{24B20F4E-003D-48D6-BDC2-B15F3D74D5CA}" srcOrd="0" destOrd="0" presId="urn:microsoft.com/office/officeart/2016/7/layout/VerticalSolidActionList"/>
    <dgm:cxn modelId="{28FBC990-1560-42F8-B16E-5D2778F66B17}" type="presParOf" srcId="{275E8EF7-08D6-48CB-B5CA-F7773661D07E}" destId="{97415498-DBE9-476F-B8A8-270862538738}" srcOrd="1" destOrd="0" presId="urn:microsoft.com/office/officeart/2016/7/layout/VerticalSolidActionList"/>
    <dgm:cxn modelId="{9B4951D2-0116-4358-8B90-82CADB57085B}" type="presParOf" srcId="{BECC6C45-7463-4C08-B5A5-E98E7ACD223B}" destId="{0AC9AC3A-FE6B-40E6-95C1-49E105862F12}" srcOrd="5" destOrd="0" presId="urn:microsoft.com/office/officeart/2016/7/layout/VerticalSolidActionList"/>
    <dgm:cxn modelId="{5FC715C8-17D0-4532-A63B-BA36C31412E4}" type="presParOf" srcId="{BECC6C45-7463-4C08-B5A5-E98E7ACD223B}" destId="{BC32B121-6702-4F38-8C57-BA515550BB74}" srcOrd="6" destOrd="0" presId="urn:microsoft.com/office/officeart/2016/7/layout/VerticalSolidActionList"/>
    <dgm:cxn modelId="{03118BA6-8FF8-4D4F-AE95-56DBB7861033}" type="presParOf" srcId="{BC32B121-6702-4F38-8C57-BA515550BB74}" destId="{62081168-833B-442F-87FA-989DFFFF853F}" srcOrd="0" destOrd="0" presId="urn:microsoft.com/office/officeart/2016/7/layout/VerticalSolidActionList"/>
    <dgm:cxn modelId="{C466DD6E-278F-4217-B951-7C41A3E1274F}" type="presParOf" srcId="{BC32B121-6702-4F38-8C57-BA515550BB74}" destId="{5138BA0D-B3EE-434C-8416-9248FC60778F}" srcOrd="1" destOrd="0" presId="urn:microsoft.com/office/officeart/2016/7/layout/VerticalSolidAc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7D728CC-E630-41C7-A068-4EF71F689483}"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57529777-7CA6-4726-9F1F-B258E10DEA03}">
      <dgm:prSet/>
      <dgm:spPr/>
      <dgm:t>
        <a:bodyPr/>
        <a:lstStyle/>
        <a:p>
          <a:pPr>
            <a:lnSpc>
              <a:spcPct val="100000"/>
            </a:lnSpc>
          </a:pPr>
          <a:r>
            <a:rPr lang="en-US"/>
            <a:t>Each of the things mentioned prior were headings for a report.</a:t>
          </a:r>
        </a:p>
      </dgm:t>
    </dgm:pt>
    <dgm:pt modelId="{3A73E0F9-8496-48AB-BAF9-1C0FD75FDDD5}" type="parTrans" cxnId="{FABCDE77-C3EC-463D-A392-1CD531CCB131}">
      <dgm:prSet/>
      <dgm:spPr/>
      <dgm:t>
        <a:bodyPr/>
        <a:lstStyle/>
        <a:p>
          <a:endParaRPr lang="en-US"/>
        </a:p>
      </dgm:t>
    </dgm:pt>
    <dgm:pt modelId="{D31A0723-0EDC-4E5A-A6A2-6BD2B7606F55}" type="sibTrans" cxnId="{FABCDE77-C3EC-463D-A392-1CD531CCB131}">
      <dgm:prSet/>
      <dgm:spPr/>
      <dgm:t>
        <a:bodyPr/>
        <a:lstStyle/>
        <a:p>
          <a:endParaRPr lang="en-US"/>
        </a:p>
      </dgm:t>
    </dgm:pt>
    <dgm:pt modelId="{3DC1A307-602B-41D2-8235-798D13220EAE}">
      <dgm:prSet/>
      <dgm:spPr/>
      <dgm:t>
        <a:bodyPr/>
        <a:lstStyle/>
        <a:p>
          <a:pPr>
            <a:lnSpc>
              <a:spcPct val="100000"/>
            </a:lnSpc>
          </a:pPr>
          <a:r>
            <a:rPr lang="en-US"/>
            <a:t>We are looking for possible problems here as well.</a:t>
          </a:r>
        </a:p>
      </dgm:t>
    </dgm:pt>
    <dgm:pt modelId="{F3523673-5BF5-4834-BDE6-F75681523189}" type="parTrans" cxnId="{E6D4D359-8439-4C1C-A3AD-7DB45E7929DE}">
      <dgm:prSet/>
      <dgm:spPr/>
      <dgm:t>
        <a:bodyPr/>
        <a:lstStyle/>
        <a:p>
          <a:endParaRPr lang="en-US"/>
        </a:p>
      </dgm:t>
    </dgm:pt>
    <dgm:pt modelId="{C870EF03-AD89-48E6-9A41-18640947A896}" type="sibTrans" cxnId="{E6D4D359-8439-4C1C-A3AD-7DB45E7929DE}">
      <dgm:prSet/>
      <dgm:spPr/>
      <dgm:t>
        <a:bodyPr/>
        <a:lstStyle/>
        <a:p>
          <a:endParaRPr lang="en-US"/>
        </a:p>
      </dgm:t>
    </dgm:pt>
    <dgm:pt modelId="{AE23F9DA-DBE6-4676-BB67-62AA08A5FAEF}">
      <dgm:prSet/>
      <dgm:spPr/>
      <dgm:t>
        <a:bodyPr/>
        <a:lstStyle/>
        <a:p>
          <a:pPr>
            <a:lnSpc>
              <a:spcPct val="100000"/>
            </a:lnSpc>
          </a:pPr>
          <a:r>
            <a:rPr lang="en-US"/>
            <a:t>Things that will affect the business, employees, customers or infrastructure.</a:t>
          </a:r>
        </a:p>
      </dgm:t>
    </dgm:pt>
    <dgm:pt modelId="{02BFB922-CD2C-4698-A184-F1F6A70C1C58}" type="parTrans" cxnId="{82849DC9-ADDF-413A-84B0-B7F5086E3446}">
      <dgm:prSet/>
      <dgm:spPr/>
      <dgm:t>
        <a:bodyPr/>
        <a:lstStyle/>
        <a:p>
          <a:endParaRPr lang="en-US"/>
        </a:p>
      </dgm:t>
    </dgm:pt>
    <dgm:pt modelId="{3D4F26C4-5A59-4740-89F2-F65AA775B8E2}" type="sibTrans" cxnId="{82849DC9-ADDF-413A-84B0-B7F5086E3446}">
      <dgm:prSet/>
      <dgm:spPr/>
      <dgm:t>
        <a:bodyPr/>
        <a:lstStyle/>
        <a:p>
          <a:endParaRPr lang="en-US"/>
        </a:p>
      </dgm:t>
    </dgm:pt>
    <dgm:pt modelId="{84B729FD-9DF5-4395-B37E-20ECAEE707A4}" type="pres">
      <dgm:prSet presAssocID="{17D728CC-E630-41C7-A068-4EF71F689483}" presName="root" presStyleCnt="0">
        <dgm:presLayoutVars>
          <dgm:dir/>
          <dgm:resizeHandles val="exact"/>
        </dgm:presLayoutVars>
      </dgm:prSet>
      <dgm:spPr/>
    </dgm:pt>
    <dgm:pt modelId="{6CF1B99E-4237-4381-B86A-2C3795DAF177}" type="pres">
      <dgm:prSet presAssocID="{57529777-7CA6-4726-9F1F-B258E10DEA03}" presName="compNode" presStyleCnt="0"/>
      <dgm:spPr/>
    </dgm:pt>
    <dgm:pt modelId="{DFD46A4E-C4EC-4B60-B0BD-9802A6F01579}" type="pres">
      <dgm:prSet presAssocID="{57529777-7CA6-4726-9F1F-B258E10DEA03}" presName="bgRect" presStyleLbl="bgShp" presStyleIdx="0" presStyleCnt="3"/>
      <dgm:spPr/>
    </dgm:pt>
    <dgm:pt modelId="{C1360A22-5A15-4B2A-8C15-E2EB79C18C31}" type="pres">
      <dgm:prSet presAssocID="{57529777-7CA6-4726-9F1F-B258E10DEA0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ierarchy"/>
        </a:ext>
      </dgm:extLst>
    </dgm:pt>
    <dgm:pt modelId="{AFA5486C-5841-4295-82E7-B6369C28546B}" type="pres">
      <dgm:prSet presAssocID="{57529777-7CA6-4726-9F1F-B258E10DEA03}" presName="spaceRect" presStyleCnt="0"/>
      <dgm:spPr/>
    </dgm:pt>
    <dgm:pt modelId="{DFF24A03-97CE-4DE2-A19F-9F753FEAF394}" type="pres">
      <dgm:prSet presAssocID="{57529777-7CA6-4726-9F1F-B258E10DEA03}" presName="parTx" presStyleLbl="revTx" presStyleIdx="0" presStyleCnt="3">
        <dgm:presLayoutVars>
          <dgm:chMax val="0"/>
          <dgm:chPref val="0"/>
        </dgm:presLayoutVars>
      </dgm:prSet>
      <dgm:spPr/>
    </dgm:pt>
    <dgm:pt modelId="{E1F4B15A-48F2-4E47-8FA7-A2FD686096A6}" type="pres">
      <dgm:prSet presAssocID="{D31A0723-0EDC-4E5A-A6A2-6BD2B7606F55}" presName="sibTrans" presStyleCnt="0"/>
      <dgm:spPr/>
    </dgm:pt>
    <dgm:pt modelId="{232B930A-09FB-4CF7-9645-A80EDE6E77BF}" type="pres">
      <dgm:prSet presAssocID="{3DC1A307-602B-41D2-8235-798D13220EAE}" presName="compNode" presStyleCnt="0"/>
      <dgm:spPr/>
    </dgm:pt>
    <dgm:pt modelId="{12210DB6-E75E-4E01-92E4-539E3982299D}" type="pres">
      <dgm:prSet presAssocID="{3DC1A307-602B-41D2-8235-798D13220EAE}" presName="bgRect" presStyleLbl="bgShp" presStyleIdx="1" presStyleCnt="3"/>
      <dgm:spPr/>
    </dgm:pt>
    <dgm:pt modelId="{735D8EDA-B063-47E7-A6BD-DDEA8F150F62}" type="pres">
      <dgm:prSet presAssocID="{3DC1A307-602B-41D2-8235-798D13220EA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Workflow"/>
        </a:ext>
      </dgm:extLst>
    </dgm:pt>
    <dgm:pt modelId="{85F1EAC3-4B60-4D01-B657-98FEA52E7F78}" type="pres">
      <dgm:prSet presAssocID="{3DC1A307-602B-41D2-8235-798D13220EAE}" presName="spaceRect" presStyleCnt="0"/>
      <dgm:spPr/>
    </dgm:pt>
    <dgm:pt modelId="{4C694129-5265-4B26-AB41-21137E9ACD88}" type="pres">
      <dgm:prSet presAssocID="{3DC1A307-602B-41D2-8235-798D13220EAE}" presName="parTx" presStyleLbl="revTx" presStyleIdx="1" presStyleCnt="3">
        <dgm:presLayoutVars>
          <dgm:chMax val="0"/>
          <dgm:chPref val="0"/>
        </dgm:presLayoutVars>
      </dgm:prSet>
      <dgm:spPr/>
    </dgm:pt>
    <dgm:pt modelId="{5524243F-ADD4-47D2-8715-94A0D1D6267D}" type="pres">
      <dgm:prSet presAssocID="{C870EF03-AD89-48E6-9A41-18640947A896}" presName="sibTrans" presStyleCnt="0"/>
      <dgm:spPr/>
    </dgm:pt>
    <dgm:pt modelId="{8F53D781-D201-4F05-BA76-79907C8DE81B}" type="pres">
      <dgm:prSet presAssocID="{AE23F9DA-DBE6-4676-BB67-62AA08A5FAEF}" presName="compNode" presStyleCnt="0"/>
      <dgm:spPr/>
    </dgm:pt>
    <dgm:pt modelId="{3ECC281C-9D40-4C25-8286-AF4FAB91E8BC}" type="pres">
      <dgm:prSet presAssocID="{AE23F9DA-DBE6-4676-BB67-62AA08A5FAEF}" presName="bgRect" presStyleLbl="bgShp" presStyleIdx="2" presStyleCnt="3"/>
      <dgm:spPr/>
    </dgm:pt>
    <dgm:pt modelId="{6CE8473F-D8A4-4072-9524-0FD10E9FD970}" type="pres">
      <dgm:prSet presAssocID="{AE23F9DA-DBE6-4676-BB67-62AA08A5FAE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nnections"/>
        </a:ext>
      </dgm:extLst>
    </dgm:pt>
    <dgm:pt modelId="{4D25E4FE-AB44-43A4-ACEF-808A9DE4282F}" type="pres">
      <dgm:prSet presAssocID="{AE23F9DA-DBE6-4676-BB67-62AA08A5FAEF}" presName="spaceRect" presStyleCnt="0"/>
      <dgm:spPr/>
    </dgm:pt>
    <dgm:pt modelId="{00899726-61CB-4322-B23C-9561D30168CA}" type="pres">
      <dgm:prSet presAssocID="{AE23F9DA-DBE6-4676-BB67-62AA08A5FAEF}" presName="parTx" presStyleLbl="revTx" presStyleIdx="2" presStyleCnt="3">
        <dgm:presLayoutVars>
          <dgm:chMax val="0"/>
          <dgm:chPref val="0"/>
        </dgm:presLayoutVars>
      </dgm:prSet>
      <dgm:spPr/>
    </dgm:pt>
  </dgm:ptLst>
  <dgm:cxnLst>
    <dgm:cxn modelId="{37B7F601-15AC-4F75-89BE-5CCDF86B5DF9}" type="presOf" srcId="{AE23F9DA-DBE6-4676-BB67-62AA08A5FAEF}" destId="{00899726-61CB-4322-B23C-9561D30168CA}" srcOrd="0" destOrd="0" presId="urn:microsoft.com/office/officeart/2018/2/layout/IconVerticalSolidList"/>
    <dgm:cxn modelId="{BC12D431-5AAE-474A-B5D4-6940F2C6D573}" type="presOf" srcId="{57529777-7CA6-4726-9F1F-B258E10DEA03}" destId="{DFF24A03-97CE-4DE2-A19F-9F753FEAF394}" srcOrd="0" destOrd="0" presId="urn:microsoft.com/office/officeart/2018/2/layout/IconVerticalSolidList"/>
    <dgm:cxn modelId="{FABCDE77-C3EC-463D-A392-1CD531CCB131}" srcId="{17D728CC-E630-41C7-A068-4EF71F689483}" destId="{57529777-7CA6-4726-9F1F-B258E10DEA03}" srcOrd="0" destOrd="0" parTransId="{3A73E0F9-8496-48AB-BAF9-1C0FD75FDDD5}" sibTransId="{D31A0723-0EDC-4E5A-A6A2-6BD2B7606F55}"/>
    <dgm:cxn modelId="{E6D4D359-8439-4C1C-A3AD-7DB45E7929DE}" srcId="{17D728CC-E630-41C7-A068-4EF71F689483}" destId="{3DC1A307-602B-41D2-8235-798D13220EAE}" srcOrd="1" destOrd="0" parTransId="{F3523673-5BF5-4834-BDE6-F75681523189}" sibTransId="{C870EF03-AD89-48E6-9A41-18640947A896}"/>
    <dgm:cxn modelId="{32B9CF91-C960-4B3F-AD50-F3F2425949F5}" type="presOf" srcId="{17D728CC-E630-41C7-A068-4EF71F689483}" destId="{84B729FD-9DF5-4395-B37E-20ECAEE707A4}" srcOrd="0" destOrd="0" presId="urn:microsoft.com/office/officeart/2018/2/layout/IconVerticalSolidList"/>
    <dgm:cxn modelId="{82849DC9-ADDF-413A-84B0-B7F5086E3446}" srcId="{17D728CC-E630-41C7-A068-4EF71F689483}" destId="{AE23F9DA-DBE6-4676-BB67-62AA08A5FAEF}" srcOrd="2" destOrd="0" parTransId="{02BFB922-CD2C-4698-A184-F1F6A70C1C58}" sibTransId="{3D4F26C4-5A59-4740-89F2-F65AA775B8E2}"/>
    <dgm:cxn modelId="{2B4315D3-3866-4831-9E3C-F2EBBB5DCC7D}" type="presOf" srcId="{3DC1A307-602B-41D2-8235-798D13220EAE}" destId="{4C694129-5265-4B26-AB41-21137E9ACD88}" srcOrd="0" destOrd="0" presId="urn:microsoft.com/office/officeart/2018/2/layout/IconVerticalSolidList"/>
    <dgm:cxn modelId="{DD445F71-D779-4342-A8DD-0F9953982946}" type="presParOf" srcId="{84B729FD-9DF5-4395-B37E-20ECAEE707A4}" destId="{6CF1B99E-4237-4381-B86A-2C3795DAF177}" srcOrd="0" destOrd="0" presId="urn:microsoft.com/office/officeart/2018/2/layout/IconVerticalSolidList"/>
    <dgm:cxn modelId="{70E31DFD-B17E-4F5F-A701-917AE77FB1D5}" type="presParOf" srcId="{6CF1B99E-4237-4381-B86A-2C3795DAF177}" destId="{DFD46A4E-C4EC-4B60-B0BD-9802A6F01579}" srcOrd="0" destOrd="0" presId="urn:microsoft.com/office/officeart/2018/2/layout/IconVerticalSolidList"/>
    <dgm:cxn modelId="{53AC1BD1-9B97-4FDF-8A07-825913554D35}" type="presParOf" srcId="{6CF1B99E-4237-4381-B86A-2C3795DAF177}" destId="{C1360A22-5A15-4B2A-8C15-E2EB79C18C31}" srcOrd="1" destOrd="0" presId="urn:microsoft.com/office/officeart/2018/2/layout/IconVerticalSolidList"/>
    <dgm:cxn modelId="{43EF1850-FB33-4FC8-AE30-D4D547B6CFF1}" type="presParOf" srcId="{6CF1B99E-4237-4381-B86A-2C3795DAF177}" destId="{AFA5486C-5841-4295-82E7-B6369C28546B}" srcOrd="2" destOrd="0" presId="urn:microsoft.com/office/officeart/2018/2/layout/IconVerticalSolidList"/>
    <dgm:cxn modelId="{A43E22CE-8FCD-480A-9334-3831AD826FDF}" type="presParOf" srcId="{6CF1B99E-4237-4381-B86A-2C3795DAF177}" destId="{DFF24A03-97CE-4DE2-A19F-9F753FEAF394}" srcOrd="3" destOrd="0" presId="urn:microsoft.com/office/officeart/2018/2/layout/IconVerticalSolidList"/>
    <dgm:cxn modelId="{59E602C4-E7CD-48CA-9206-A28B97C815F0}" type="presParOf" srcId="{84B729FD-9DF5-4395-B37E-20ECAEE707A4}" destId="{E1F4B15A-48F2-4E47-8FA7-A2FD686096A6}" srcOrd="1" destOrd="0" presId="urn:microsoft.com/office/officeart/2018/2/layout/IconVerticalSolidList"/>
    <dgm:cxn modelId="{C1FD8D01-58ED-494D-9F90-F8FBA5FA8773}" type="presParOf" srcId="{84B729FD-9DF5-4395-B37E-20ECAEE707A4}" destId="{232B930A-09FB-4CF7-9645-A80EDE6E77BF}" srcOrd="2" destOrd="0" presId="urn:microsoft.com/office/officeart/2018/2/layout/IconVerticalSolidList"/>
    <dgm:cxn modelId="{B7AA647E-8254-4B6F-8902-39403BEF278E}" type="presParOf" srcId="{232B930A-09FB-4CF7-9645-A80EDE6E77BF}" destId="{12210DB6-E75E-4E01-92E4-539E3982299D}" srcOrd="0" destOrd="0" presId="urn:microsoft.com/office/officeart/2018/2/layout/IconVerticalSolidList"/>
    <dgm:cxn modelId="{904166F4-7322-45EE-8FE9-C402D85AB587}" type="presParOf" srcId="{232B930A-09FB-4CF7-9645-A80EDE6E77BF}" destId="{735D8EDA-B063-47E7-A6BD-DDEA8F150F62}" srcOrd="1" destOrd="0" presId="urn:microsoft.com/office/officeart/2018/2/layout/IconVerticalSolidList"/>
    <dgm:cxn modelId="{38069C4D-CD86-48B2-8C93-3E8061978FB5}" type="presParOf" srcId="{232B930A-09FB-4CF7-9645-A80EDE6E77BF}" destId="{85F1EAC3-4B60-4D01-B657-98FEA52E7F78}" srcOrd="2" destOrd="0" presId="urn:microsoft.com/office/officeart/2018/2/layout/IconVerticalSolidList"/>
    <dgm:cxn modelId="{8D004B3F-DA0E-4AD9-91C8-00B01069B0A2}" type="presParOf" srcId="{232B930A-09FB-4CF7-9645-A80EDE6E77BF}" destId="{4C694129-5265-4B26-AB41-21137E9ACD88}" srcOrd="3" destOrd="0" presId="urn:microsoft.com/office/officeart/2018/2/layout/IconVerticalSolidList"/>
    <dgm:cxn modelId="{318C363E-40B5-4BB5-A9F0-00C19C90087A}" type="presParOf" srcId="{84B729FD-9DF5-4395-B37E-20ECAEE707A4}" destId="{5524243F-ADD4-47D2-8715-94A0D1D6267D}" srcOrd="3" destOrd="0" presId="urn:microsoft.com/office/officeart/2018/2/layout/IconVerticalSolidList"/>
    <dgm:cxn modelId="{84E689D5-A6A2-475B-9660-10BFD532BD8D}" type="presParOf" srcId="{84B729FD-9DF5-4395-B37E-20ECAEE707A4}" destId="{8F53D781-D201-4F05-BA76-79907C8DE81B}" srcOrd="4" destOrd="0" presId="urn:microsoft.com/office/officeart/2018/2/layout/IconVerticalSolidList"/>
    <dgm:cxn modelId="{58A71149-E91D-4C38-BC89-623F45647489}" type="presParOf" srcId="{8F53D781-D201-4F05-BA76-79907C8DE81B}" destId="{3ECC281C-9D40-4C25-8286-AF4FAB91E8BC}" srcOrd="0" destOrd="0" presId="urn:microsoft.com/office/officeart/2018/2/layout/IconVerticalSolidList"/>
    <dgm:cxn modelId="{D87F9F07-B237-4B59-B665-F82AC9D3878E}" type="presParOf" srcId="{8F53D781-D201-4F05-BA76-79907C8DE81B}" destId="{6CE8473F-D8A4-4072-9524-0FD10E9FD970}" srcOrd="1" destOrd="0" presId="urn:microsoft.com/office/officeart/2018/2/layout/IconVerticalSolidList"/>
    <dgm:cxn modelId="{92D37F90-6407-4C45-9A0F-71D9377120DF}" type="presParOf" srcId="{8F53D781-D201-4F05-BA76-79907C8DE81B}" destId="{4D25E4FE-AB44-43A4-ACEF-808A9DE4282F}" srcOrd="2" destOrd="0" presId="urn:microsoft.com/office/officeart/2018/2/layout/IconVerticalSolidList"/>
    <dgm:cxn modelId="{D59D823B-8FC5-4F70-BC04-B2AB53A421A0}" type="presParOf" srcId="{8F53D781-D201-4F05-BA76-79907C8DE81B}" destId="{00899726-61CB-4322-B23C-9561D30168C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E8EFC7B7-710E-401E-B852-7B32D2DE923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E1FF1554-D6A8-471A-8F5A-91BC1A84B7E0}">
      <dgm:prSet/>
      <dgm:spPr/>
      <dgm:t>
        <a:bodyPr/>
        <a:lstStyle/>
        <a:p>
          <a:r>
            <a:rPr lang="en-US"/>
            <a:t>What will happen when you do this?</a:t>
          </a:r>
        </a:p>
      </dgm:t>
    </dgm:pt>
    <dgm:pt modelId="{5A998538-3F02-4C28-B555-8CCFE09D21BD}" type="parTrans" cxnId="{A23100DF-7C4C-40E6-9766-F7B896DA261E}">
      <dgm:prSet/>
      <dgm:spPr/>
      <dgm:t>
        <a:bodyPr/>
        <a:lstStyle/>
        <a:p>
          <a:endParaRPr lang="en-US"/>
        </a:p>
      </dgm:t>
    </dgm:pt>
    <dgm:pt modelId="{B2E75C34-A7EC-4D15-AA18-F3C01ADDE05E}" type="sibTrans" cxnId="{A23100DF-7C4C-40E6-9766-F7B896DA261E}">
      <dgm:prSet/>
      <dgm:spPr/>
      <dgm:t>
        <a:bodyPr/>
        <a:lstStyle/>
        <a:p>
          <a:endParaRPr lang="en-US"/>
        </a:p>
      </dgm:t>
    </dgm:pt>
    <dgm:pt modelId="{76B6FECF-8794-45D3-8863-745AF339E009}">
      <dgm:prSet/>
      <dgm:spPr/>
      <dgm:t>
        <a:bodyPr/>
        <a:lstStyle/>
        <a:p>
          <a:r>
            <a:rPr lang="en-US"/>
            <a:t>What could happen after you have done this?</a:t>
          </a:r>
        </a:p>
      </dgm:t>
    </dgm:pt>
    <dgm:pt modelId="{503BD2E8-631B-4D56-9A9E-20C5ED38A206}" type="parTrans" cxnId="{2558D507-27DC-4CCF-8742-EC184EF304AE}">
      <dgm:prSet/>
      <dgm:spPr/>
      <dgm:t>
        <a:bodyPr/>
        <a:lstStyle/>
        <a:p>
          <a:endParaRPr lang="en-US"/>
        </a:p>
      </dgm:t>
    </dgm:pt>
    <dgm:pt modelId="{D29BEA4A-698C-46CB-BF9E-CA2D92683237}" type="sibTrans" cxnId="{2558D507-27DC-4CCF-8742-EC184EF304AE}">
      <dgm:prSet/>
      <dgm:spPr/>
      <dgm:t>
        <a:bodyPr/>
        <a:lstStyle/>
        <a:p>
          <a:endParaRPr lang="en-US"/>
        </a:p>
      </dgm:t>
    </dgm:pt>
    <dgm:pt modelId="{800E4BBB-FF9E-4BBA-9BEB-32BEFBF9BAE1}">
      <dgm:prSet/>
      <dgm:spPr/>
      <dgm:t>
        <a:bodyPr/>
        <a:lstStyle/>
        <a:p>
          <a:r>
            <a:rPr lang="en-US"/>
            <a:t>What needs to be considered before, during and after.</a:t>
          </a:r>
        </a:p>
      </dgm:t>
    </dgm:pt>
    <dgm:pt modelId="{928ECC2B-7891-46A2-90B5-60F22F3DB65C}" type="parTrans" cxnId="{B412AB08-DC21-40D8-865C-30DE06F5E886}">
      <dgm:prSet/>
      <dgm:spPr/>
      <dgm:t>
        <a:bodyPr/>
        <a:lstStyle/>
        <a:p>
          <a:endParaRPr lang="en-US"/>
        </a:p>
      </dgm:t>
    </dgm:pt>
    <dgm:pt modelId="{1944B004-F807-4AE9-9612-38DE9BD9C9E5}" type="sibTrans" cxnId="{B412AB08-DC21-40D8-865C-30DE06F5E886}">
      <dgm:prSet/>
      <dgm:spPr/>
      <dgm:t>
        <a:bodyPr/>
        <a:lstStyle/>
        <a:p>
          <a:endParaRPr lang="en-US"/>
        </a:p>
      </dgm:t>
    </dgm:pt>
    <dgm:pt modelId="{EED71852-AF9E-4BD3-883C-B54DB369D5F7}">
      <dgm:prSet/>
      <dgm:spPr/>
      <dgm:t>
        <a:bodyPr/>
        <a:lstStyle/>
        <a:p>
          <a:r>
            <a:rPr lang="en-US"/>
            <a:t>We look for weaknesses to try and lessen the impact of issues.</a:t>
          </a:r>
        </a:p>
      </dgm:t>
    </dgm:pt>
    <dgm:pt modelId="{8AC044A5-FFD5-41A5-9B48-00DD26101FE1}" type="parTrans" cxnId="{5F9CB3C8-C31C-4C2D-BC68-DB91BD637E10}">
      <dgm:prSet/>
      <dgm:spPr/>
      <dgm:t>
        <a:bodyPr/>
        <a:lstStyle/>
        <a:p>
          <a:endParaRPr lang="en-US"/>
        </a:p>
      </dgm:t>
    </dgm:pt>
    <dgm:pt modelId="{871FF843-6C93-4BFE-87E9-391CE57D5EAC}" type="sibTrans" cxnId="{5F9CB3C8-C31C-4C2D-BC68-DB91BD637E10}">
      <dgm:prSet/>
      <dgm:spPr/>
      <dgm:t>
        <a:bodyPr/>
        <a:lstStyle/>
        <a:p>
          <a:endParaRPr lang="en-US"/>
        </a:p>
      </dgm:t>
    </dgm:pt>
    <dgm:pt modelId="{003D4693-05C0-4054-8B1E-E7D046B25DB6}" type="pres">
      <dgm:prSet presAssocID="{E8EFC7B7-710E-401E-B852-7B32D2DE923A}" presName="root" presStyleCnt="0">
        <dgm:presLayoutVars>
          <dgm:dir/>
          <dgm:resizeHandles val="exact"/>
        </dgm:presLayoutVars>
      </dgm:prSet>
      <dgm:spPr/>
    </dgm:pt>
    <dgm:pt modelId="{6406DBD7-629E-46A1-B9BD-9879244E3FBB}" type="pres">
      <dgm:prSet presAssocID="{E1FF1554-D6A8-471A-8F5A-91BC1A84B7E0}" presName="compNode" presStyleCnt="0"/>
      <dgm:spPr/>
    </dgm:pt>
    <dgm:pt modelId="{817780F6-0CF9-4936-9C5F-902B4B0411FA}" type="pres">
      <dgm:prSet presAssocID="{E1FF1554-D6A8-471A-8F5A-91BC1A84B7E0}" presName="bgRect" presStyleLbl="bgShp" presStyleIdx="0" presStyleCnt="4"/>
      <dgm:spPr/>
    </dgm:pt>
    <dgm:pt modelId="{F1D5A337-860D-4B7F-9B8E-F6C778EA9898}" type="pres">
      <dgm:prSet presAssocID="{E1FF1554-D6A8-471A-8F5A-91BC1A84B7E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Question mark"/>
        </a:ext>
      </dgm:extLst>
    </dgm:pt>
    <dgm:pt modelId="{77B2A1A0-EA69-4B64-81F4-72B1266AB027}" type="pres">
      <dgm:prSet presAssocID="{E1FF1554-D6A8-471A-8F5A-91BC1A84B7E0}" presName="spaceRect" presStyleCnt="0"/>
      <dgm:spPr/>
    </dgm:pt>
    <dgm:pt modelId="{FB63F7F8-E067-431A-9261-0168D0FB352E}" type="pres">
      <dgm:prSet presAssocID="{E1FF1554-D6A8-471A-8F5A-91BC1A84B7E0}" presName="parTx" presStyleLbl="revTx" presStyleIdx="0" presStyleCnt="4">
        <dgm:presLayoutVars>
          <dgm:chMax val="0"/>
          <dgm:chPref val="0"/>
        </dgm:presLayoutVars>
      </dgm:prSet>
      <dgm:spPr/>
    </dgm:pt>
    <dgm:pt modelId="{01AE4122-D663-4014-B779-B535AAD1797E}" type="pres">
      <dgm:prSet presAssocID="{B2E75C34-A7EC-4D15-AA18-F3C01ADDE05E}" presName="sibTrans" presStyleCnt="0"/>
      <dgm:spPr/>
    </dgm:pt>
    <dgm:pt modelId="{AB4A9452-4D42-4F8D-A8AC-10818007F0BD}" type="pres">
      <dgm:prSet presAssocID="{76B6FECF-8794-45D3-8863-745AF339E009}" presName="compNode" presStyleCnt="0"/>
      <dgm:spPr/>
    </dgm:pt>
    <dgm:pt modelId="{2A464303-9C97-491F-AE54-2C543332FD67}" type="pres">
      <dgm:prSet presAssocID="{76B6FECF-8794-45D3-8863-745AF339E009}" presName="bgRect" presStyleLbl="bgShp" presStyleIdx="1" presStyleCnt="4"/>
      <dgm:spPr/>
    </dgm:pt>
    <dgm:pt modelId="{F9026FC1-E632-43F7-8458-1263000EF023}" type="pres">
      <dgm:prSet presAssocID="{76B6FECF-8794-45D3-8863-745AF339E00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orkflow"/>
        </a:ext>
      </dgm:extLst>
    </dgm:pt>
    <dgm:pt modelId="{F7261515-CBD5-4EDD-88B8-3A6A06CA7CB1}" type="pres">
      <dgm:prSet presAssocID="{76B6FECF-8794-45D3-8863-745AF339E009}" presName="spaceRect" presStyleCnt="0"/>
      <dgm:spPr/>
    </dgm:pt>
    <dgm:pt modelId="{840D6E99-8537-4CB3-9AEE-32E126E43A60}" type="pres">
      <dgm:prSet presAssocID="{76B6FECF-8794-45D3-8863-745AF339E009}" presName="parTx" presStyleLbl="revTx" presStyleIdx="1" presStyleCnt="4">
        <dgm:presLayoutVars>
          <dgm:chMax val="0"/>
          <dgm:chPref val="0"/>
        </dgm:presLayoutVars>
      </dgm:prSet>
      <dgm:spPr/>
    </dgm:pt>
    <dgm:pt modelId="{DB9B9884-3A8A-4B63-BCE8-1181F714101D}" type="pres">
      <dgm:prSet presAssocID="{D29BEA4A-698C-46CB-BF9E-CA2D92683237}" presName="sibTrans" presStyleCnt="0"/>
      <dgm:spPr/>
    </dgm:pt>
    <dgm:pt modelId="{AE2CA1B4-796A-4936-933E-835DC5B6E98D}" type="pres">
      <dgm:prSet presAssocID="{800E4BBB-FF9E-4BBA-9BEB-32BEFBF9BAE1}" presName="compNode" presStyleCnt="0"/>
      <dgm:spPr/>
    </dgm:pt>
    <dgm:pt modelId="{E90A688D-F0F7-455F-9924-C5D9B17E87D4}" type="pres">
      <dgm:prSet presAssocID="{800E4BBB-FF9E-4BBA-9BEB-32BEFBF9BAE1}" presName="bgRect" presStyleLbl="bgShp" presStyleIdx="2" presStyleCnt="4"/>
      <dgm:spPr/>
    </dgm:pt>
    <dgm:pt modelId="{C0CE49DA-0710-49F2-8815-B976B70EA390}" type="pres">
      <dgm:prSet presAssocID="{800E4BBB-FF9E-4BBA-9BEB-32BEFBF9BAE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A6F8897F-DE5C-4431-AEE4-06E7CE86B48D}" type="pres">
      <dgm:prSet presAssocID="{800E4BBB-FF9E-4BBA-9BEB-32BEFBF9BAE1}" presName="spaceRect" presStyleCnt="0"/>
      <dgm:spPr/>
    </dgm:pt>
    <dgm:pt modelId="{F3B53DCA-AA85-425D-B5C7-44EC6E55B5D4}" type="pres">
      <dgm:prSet presAssocID="{800E4BBB-FF9E-4BBA-9BEB-32BEFBF9BAE1}" presName="parTx" presStyleLbl="revTx" presStyleIdx="2" presStyleCnt="4">
        <dgm:presLayoutVars>
          <dgm:chMax val="0"/>
          <dgm:chPref val="0"/>
        </dgm:presLayoutVars>
      </dgm:prSet>
      <dgm:spPr/>
    </dgm:pt>
    <dgm:pt modelId="{6566B716-F71E-41AE-B3DB-5ABBB14BB32E}" type="pres">
      <dgm:prSet presAssocID="{1944B004-F807-4AE9-9612-38DE9BD9C9E5}" presName="sibTrans" presStyleCnt="0"/>
      <dgm:spPr/>
    </dgm:pt>
    <dgm:pt modelId="{90B4FC53-0063-4A08-9EC4-E4253BFF05C2}" type="pres">
      <dgm:prSet presAssocID="{EED71852-AF9E-4BD3-883C-B54DB369D5F7}" presName="compNode" presStyleCnt="0"/>
      <dgm:spPr/>
    </dgm:pt>
    <dgm:pt modelId="{FAD0DF6B-8C63-492B-BCCC-55F6BEA67E12}" type="pres">
      <dgm:prSet presAssocID="{EED71852-AF9E-4BD3-883C-B54DB369D5F7}" presName="bgRect" presStyleLbl="bgShp" presStyleIdx="3" presStyleCnt="4"/>
      <dgm:spPr/>
    </dgm:pt>
    <dgm:pt modelId="{404535A5-DB1A-4F6B-8686-E83A60B79500}" type="pres">
      <dgm:prSet presAssocID="{EED71852-AF9E-4BD3-883C-B54DB369D5F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inimize"/>
        </a:ext>
      </dgm:extLst>
    </dgm:pt>
    <dgm:pt modelId="{D2F6D863-0BE8-4DA1-B3B7-D8CF0E7C12B3}" type="pres">
      <dgm:prSet presAssocID="{EED71852-AF9E-4BD3-883C-B54DB369D5F7}" presName="spaceRect" presStyleCnt="0"/>
      <dgm:spPr/>
    </dgm:pt>
    <dgm:pt modelId="{137B3714-FFA2-4636-9C5E-DE8C35378FFF}" type="pres">
      <dgm:prSet presAssocID="{EED71852-AF9E-4BD3-883C-B54DB369D5F7}" presName="parTx" presStyleLbl="revTx" presStyleIdx="3" presStyleCnt="4">
        <dgm:presLayoutVars>
          <dgm:chMax val="0"/>
          <dgm:chPref val="0"/>
        </dgm:presLayoutVars>
      </dgm:prSet>
      <dgm:spPr/>
    </dgm:pt>
  </dgm:ptLst>
  <dgm:cxnLst>
    <dgm:cxn modelId="{2558D507-27DC-4CCF-8742-EC184EF304AE}" srcId="{E8EFC7B7-710E-401E-B852-7B32D2DE923A}" destId="{76B6FECF-8794-45D3-8863-745AF339E009}" srcOrd="1" destOrd="0" parTransId="{503BD2E8-631B-4D56-9A9E-20C5ED38A206}" sibTransId="{D29BEA4A-698C-46CB-BF9E-CA2D92683237}"/>
    <dgm:cxn modelId="{B412AB08-DC21-40D8-865C-30DE06F5E886}" srcId="{E8EFC7B7-710E-401E-B852-7B32D2DE923A}" destId="{800E4BBB-FF9E-4BBA-9BEB-32BEFBF9BAE1}" srcOrd="2" destOrd="0" parTransId="{928ECC2B-7891-46A2-90B5-60F22F3DB65C}" sibTransId="{1944B004-F807-4AE9-9612-38DE9BD9C9E5}"/>
    <dgm:cxn modelId="{40D4993D-2497-455F-8E7B-632394385CC7}" type="presOf" srcId="{E8EFC7B7-710E-401E-B852-7B32D2DE923A}" destId="{003D4693-05C0-4054-8B1E-E7D046B25DB6}" srcOrd="0" destOrd="0" presId="urn:microsoft.com/office/officeart/2018/2/layout/IconVerticalSolidList"/>
    <dgm:cxn modelId="{C6A59DAF-3DA3-4A99-86B0-4C1D9B9C58D3}" type="presOf" srcId="{800E4BBB-FF9E-4BBA-9BEB-32BEFBF9BAE1}" destId="{F3B53DCA-AA85-425D-B5C7-44EC6E55B5D4}" srcOrd="0" destOrd="0" presId="urn:microsoft.com/office/officeart/2018/2/layout/IconVerticalSolidList"/>
    <dgm:cxn modelId="{5F9CB3C8-C31C-4C2D-BC68-DB91BD637E10}" srcId="{E8EFC7B7-710E-401E-B852-7B32D2DE923A}" destId="{EED71852-AF9E-4BD3-883C-B54DB369D5F7}" srcOrd="3" destOrd="0" parTransId="{8AC044A5-FFD5-41A5-9B48-00DD26101FE1}" sibTransId="{871FF843-6C93-4BFE-87E9-391CE57D5EAC}"/>
    <dgm:cxn modelId="{E7C63FD1-A556-452A-B82B-0D1C8B36E475}" type="presOf" srcId="{76B6FECF-8794-45D3-8863-745AF339E009}" destId="{840D6E99-8537-4CB3-9AEE-32E126E43A60}" srcOrd="0" destOrd="0" presId="urn:microsoft.com/office/officeart/2018/2/layout/IconVerticalSolidList"/>
    <dgm:cxn modelId="{A23100DF-7C4C-40E6-9766-F7B896DA261E}" srcId="{E8EFC7B7-710E-401E-B852-7B32D2DE923A}" destId="{E1FF1554-D6A8-471A-8F5A-91BC1A84B7E0}" srcOrd="0" destOrd="0" parTransId="{5A998538-3F02-4C28-B555-8CCFE09D21BD}" sibTransId="{B2E75C34-A7EC-4D15-AA18-F3C01ADDE05E}"/>
    <dgm:cxn modelId="{F18E7FE1-50BE-4A6C-9CB8-3F3F9D5350BD}" type="presOf" srcId="{EED71852-AF9E-4BD3-883C-B54DB369D5F7}" destId="{137B3714-FFA2-4636-9C5E-DE8C35378FFF}" srcOrd="0" destOrd="0" presId="urn:microsoft.com/office/officeart/2018/2/layout/IconVerticalSolidList"/>
    <dgm:cxn modelId="{1EAC44E6-C797-450E-B0FF-33CA3D6ECBC9}" type="presOf" srcId="{E1FF1554-D6A8-471A-8F5A-91BC1A84B7E0}" destId="{FB63F7F8-E067-431A-9261-0168D0FB352E}" srcOrd="0" destOrd="0" presId="urn:microsoft.com/office/officeart/2018/2/layout/IconVerticalSolidList"/>
    <dgm:cxn modelId="{4B7E85D9-F40E-4AED-8E20-DCE22E39BEA4}" type="presParOf" srcId="{003D4693-05C0-4054-8B1E-E7D046B25DB6}" destId="{6406DBD7-629E-46A1-B9BD-9879244E3FBB}" srcOrd="0" destOrd="0" presId="urn:microsoft.com/office/officeart/2018/2/layout/IconVerticalSolidList"/>
    <dgm:cxn modelId="{B516FA67-0E15-498F-8E5E-8CBDD1067057}" type="presParOf" srcId="{6406DBD7-629E-46A1-B9BD-9879244E3FBB}" destId="{817780F6-0CF9-4936-9C5F-902B4B0411FA}" srcOrd="0" destOrd="0" presId="urn:microsoft.com/office/officeart/2018/2/layout/IconVerticalSolidList"/>
    <dgm:cxn modelId="{89659D6E-6FE9-438F-B14C-86630ED6C852}" type="presParOf" srcId="{6406DBD7-629E-46A1-B9BD-9879244E3FBB}" destId="{F1D5A337-860D-4B7F-9B8E-F6C778EA9898}" srcOrd="1" destOrd="0" presId="urn:microsoft.com/office/officeart/2018/2/layout/IconVerticalSolidList"/>
    <dgm:cxn modelId="{7D91CBE7-3B33-4A92-991E-ADF3E1C8046C}" type="presParOf" srcId="{6406DBD7-629E-46A1-B9BD-9879244E3FBB}" destId="{77B2A1A0-EA69-4B64-81F4-72B1266AB027}" srcOrd="2" destOrd="0" presId="urn:microsoft.com/office/officeart/2018/2/layout/IconVerticalSolidList"/>
    <dgm:cxn modelId="{4ECB8948-7742-40A6-A50F-B0EFB0B644EF}" type="presParOf" srcId="{6406DBD7-629E-46A1-B9BD-9879244E3FBB}" destId="{FB63F7F8-E067-431A-9261-0168D0FB352E}" srcOrd="3" destOrd="0" presId="urn:microsoft.com/office/officeart/2018/2/layout/IconVerticalSolidList"/>
    <dgm:cxn modelId="{91058E7C-5FF9-487C-A218-573C4D2E4457}" type="presParOf" srcId="{003D4693-05C0-4054-8B1E-E7D046B25DB6}" destId="{01AE4122-D663-4014-B779-B535AAD1797E}" srcOrd="1" destOrd="0" presId="urn:microsoft.com/office/officeart/2018/2/layout/IconVerticalSolidList"/>
    <dgm:cxn modelId="{3124E7E7-002C-4A35-B012-7876341076C9}" type="presParOf" srcId="{003D4693-05C0-4054-8B1E-E7D046B25DB6}" destId="{AB4A9452-4D42-4F8D-A8AC-10818007F0BD}" srcOrd="2" destOrd="0" presId="urn:microsoft.com/office/officeart/2018/2/layout/IconVerticalSolidList"/>
    <dgm:cxn modelId="{923E88FB-B217-40B7-A852-B73BE682F553}" type="presParOf" srcId="{AB4A9452-4D42-4F8D-A8AC-10818007F0BD}" destId="{2A464303-9C97-491F-AE54-2C543332FD67}" srcOrd="0" destOrd="0" presId="urn:microsoft.com/office/officeart/2018/2/layout/IconVerticalSolidList"/>
    <dgm:cxn modelId="{DE9AEE96-CF3E-489B-B858-841020A88F9C}" type="presParOf" srcId="{AB4A9452-4D42-4F8D-A8AC-10818007F0BD}" destId="{F9026FC1-E632-43F7-8458-1263000EF023}" srcOrd="1" destOrd="0" presId="urn:microsoft.com/office/officeart/2018/2/layout/IconVerticalSolidList"/>
    <dgm:cxn modelId="{B4F178B1-0C1F-4F78-917A-3476A9085163}" type="presParOf" srcId="{AB4A9452-4D42-4F8D-A8AC-10818007F0BD}" destId="{F7261515-CBD5-4EDD-88B8-3A6A06CA7CB1}" srcOrd="2" destOrd="0" presId="urn:microsoft.com/office/officeart/2018/2/layout/IconVerticalSolidList"/>
    <dgm:cxn modelId="{E03F430F-FAE3-4C74-9933-C4F767A67FF2}" type="presParOf" srcId="{AB4A9452-4D42-4F8D-A8AC-10818007F0BD}" destId="{840D6E99-8537-4CB3-9AEE-32E126E43A60}" srcOrd="3" destOrd="0" presId="urn:microsoft.com/office/officeart/2018/2/layout/IconVerticalSolidList"/>
    <dgm:cxn modelId="{FC3DFC90-CA1F-40B3-8A04-F52F8D8FB7F3}" type="presParOf" srcId="{003D4693-05C0-4054-8B1E-E7D046B25DB6}" destId="{DB9B9884-3A8A-4B63-BCE8-1181F714101D}" srcOrd="3" destOrd="0" presId="urn:microsoft.com/office/officeart/2018/2/layout/IconVerticalSolidList"/>
    <dgm:cxn modelId="{D6B52A26-20CF-4008-B95D-A88B8E8D43B9}" type="presParOf" srcId="{003D4693-05C0-4054-8B1E-E7D046B25DB6}" destId="{AE2CA1B4-796A-4936-933E-835DC5B6E98D}" srcOrd="4" destOrd="0" presId="urn:microsoft.com/office/officeart/2018/2/layout/IconVerticalSolidList"/>
    <dgm:cxn modelId="{203D6C74-5AF5-435E-A499-A992AC0AF220}" type="presParOf" srcId="{AE2CA1B4-796A-4936-933E-835DC5B6E98D}" destId="{E90A688D-F0F7-455F-9924-C5D9B17E87D4}" srcOrd="0" destOrd="0" presId="urn:microsoft.com/office/officeart/2018/2/layout/IconVerticalSolidList"/>
    <dgm:cxn modelId="{CB3625D7-1B9C-405A-A666-79C1D9FE615C}" type="presParOf" srcId="{AE2CA1B4-796A-4936-933E-835DC5B6E98D}" destId="{C0CE49DA-0710-49F2-8815-B976B70EA390}" srcOrd="1" destOrd="0" presId="urn:microsoft.com/office/officeart/2018/2/layout/IconVerticalSolidList"/>
    <dgm:cxn modelId="{24021195-0A4A-40D5-8F99-633C17F1BEF3}" type="presParOf" srcId="{AE2CA1B4-796A-4936-933E-835DC5B6E98D}" destId="{A6F8897F-DE5C-4431-AEE4-06E7CE86B48D}" srcOrd="2" destOrd="0" presId="urn:microsoft.com/office/officeart/2018/2/layout/IconVerticalSolidList"/>
    <dgm:cxn modelId="{BD4E26D7-D0AB-459C-A4D9-2889277FF588}" type="presParOf" srcId="{AE2CA1B4-796A-4936-933E-835DC5B6E98D}" destId="{F3B53DCA-AA85-425D-B5C7-44EC6E55B5D4}" srcOrd="3" destOrd="0" presId="urn:microsoft.com/office/officeart/2018/2/layout/IconVerticalSolidList"/>
    <dgm:cxn modelId="{03900018-BE90-4431-AAD8-E096F0328C8D}" type="presParOf" srcId="{003D4693-05C0-4054-8B1E-E7D046B25DB6}" destId="{6566B716-F71E-41AE-B3DB-5ABBB14BB32E}" srcOrd="5" destOrd="0" presId="urn:microsoft.com/office/officeart/2018/2/layout/IconVerticalSolidList"/>
    <dgm:cxn modelId="{8D106ACF-1499-405E-86D4-448A46E97382}" type="presParOf" srcId="{003D4693-05C0-4054-8B1E-E7D046B25DB6}" destId="{90B4FC53-0063-4A08-9EC4-E4253BFF05C2}" srcOrd="6" destOrd="0" presId="urn:microsoft.com/office/officeart/2018/2/layout/IconVerticalSolidList"/>
    <dgm:cxn modelId="{02992DEA-A0FD-41BD-8A16-948D08B9CCF1}" type="presParOf" srcId="{90B4FC53-0063-4A08-9EC4-E4253BFF05C2}" destId="{FAD0DF6B-8C63-492B-BCCC-55F6BEA67E12}" srcOrd="0" destOrd="0" presId="urn:microsoft.com/office/officeart/2018/2/layout/IconVerticalSolidList"/>
    <dgm:cxn modelId="{6C6B70D3-0871-4825-95A6-17057784530D}" type="presParOf" srcId="{90B4FC53-0063-4A08-9EC4-E4253BFF05C2}" destId="{404535A5-DB1A-4F6B-8686-E83A60B79500}" srcOrd="1" destOrd="0" presId="urn:microsoft.com/office/officeart/2018/2/layout/IconVerticalSolidList"/>
    <dgm:cxn modelId="{579A4FF7-8D53-4F90-88E0-AB980E2EB294}" type="presParOf" srcId="{90B4FC53-0063-4A08-9EC4-E4253BFF05C2}" destId="{D2F6D863-0BE8-4DA1-B3B7-D8CF0E7C12B3}" srcOrd="2" destOrd="0" presId="urn:microsoft.com/office/officeart/2018/2/layout/IconVerticalSolidList"/>
    <dgm:cxn modelId="{5504B34B-C3BE-4141-996F-7533FF8E4386}" type="presParOf" srcId="{90B4FC53-0063-4A08-9EC4-E4253BFF05C2}" destId="{137B3714-FFA2-4636-9C5E-DE8C35378FF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0318727-FDA7-4257-AA60-7655AF31846C}"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F759B260-CB0F-40EA-B60C-3CBBE0B7CBE5}">
      <dgm:prSet/>
      <dgm:spPr/>
      <dgm:t>
        <a:bodyPr/>
        <a:lstStyle/>
        <a:p>
          <a:pPr>
            <a:lnSpc>
              <a:spcPct val="100000"/>
            </a:lnSpc>
          </a:pPr>
          <a:r>
            <a:rPr lang="en-US"/>
            <a:t>Is contracting good now?</a:t>
          </a:r>
        </a:p>
      </dgm:t>
    </dgm:pt>
    <dgm:pt modelId="{2E2FB47C-A93B-4C82-A7EF-EC17C469B571}" type="parTrans" cxnId="{E3664718-31A3-40A9-808F-40F3F1F0FD0C}">
      <dgm:prSet/>
      <dgm:spPr/>
      <dgm:t>
        <a:bodyPr/>
        <a:lstStyle/>
        <a:p>
          <a:endParaRPr lang="en-US"/>
        </a:p>
      </dgm:t>
    </dgm:pt>
    <dgm:pt modelId="{4947EBAF-4244-4944-BF23-180A939780D6}" type="sibTrans" cxnId="{E3664718-31A3-40A9-808F-40F3F1F0FD0C}">
      <dgm:prSet/>
      <dgm:spPr/>
      <dgm:t>
        <a:bodyPr/>
        <a:lstStyle/>
        <a:p>
          <a:endParaRPr lang="en-US"/>
        </a:p>
      </dgm:t>
    </dgm:pt>
    <dgm:pt modelId="{A0271A13-8ECC-4472-B994-F0917F4627B1}">
      <dgm:prSet/>
      <dgm:spPr/>
      <dgm:t>
        <a:bodyPr/>
        <a:lstStyle/>
        <a:p>
          <a:pPr>
            <a:lnSpc>
              <a:spcPct val="100000"/>
            </a:lnSpc>
          </a:pPr>
          <a:r>
            <a:rPr lang="en-US"/>
            <a:t>Will contracting be good after expansion?</a:t>
          </a:r>
        </a:p>
      </dgm:t>
    </dgm:pt>
    <dgm:pt modelId="{88CDA857-F816-4156-81A1-641477DC1E9C}" type="parTrans" cxnId="{D9AE1150-0FF3-4C9B-84A1-21F60BAC4338}">
      <dgm:prSet/>
      <dgm:spPr/>
      <dgm:t>
        <a:bodyPr/>
        <a:lstStyle/>
        <a:p>
          <a:endParaRPr lang="en-US"/>
        </a:p>
      </dgm:t>
    </dgm:pt>
    <dgm:pt modelId="{40AFC55B-A8E4-43AC-9A26-648160991D28}" type="sibTrans" cxnId="{D9AE1150-0FF3-4C9B-84A1-21F60BAC4338}">
      <dgm:prSet/>
      <dgm:spPr/>
      <dgm:t>
        <a:bodyPr/>
        <a:lstStyle/>
        <a:p>
          <a:endParaRPr lang="en-US"/>
        </a:p>
      </dgm:t>
    </dgm:pt>
    <dgm:pt modelId="{30B31572-D9E0-417E-A8BE-081DC81BA7D7}">
      <dgm:prSet/>
      <dgm:spPr/>
      <dgm:t>
        <a:bodyPr/>
        <a:lstStyle/>
        <a:p>
          <a:pPr>
            <a:lnSpc>
              <a:spcPct val="100000"/>
            </a:lnSpc>
          </a:pPr>
          <a:r>
            <a:rPr lang="en-US"/>
            <a:t>Does it make sense to hire someone fulltime?</a:t>
          </a:r>
        </a:p>
      </dgm:t>
    </dgm:pt>
    <dgm:pt modelId="{A4E9CCFD-5D18-4049-A649-4B9672F44F5D}" type="parTrans" cxnId="{ACD0043F-B90C-4E24-840A-249112B792DF}">
      <dgm:prSet/>
      <dgm:spPr/>
      <dgm:t>
        <a:bodyPr/>
        <a:lstStyle/>
        <a:p>
          <a:endParaRPr lang="en-US"/>
        </a:p>
      </dgm:t>
    </dgm:pt>
    <dgm:pt modelId="{81255978-A464-484F-9947-EA1BC71338CE}" type="sibTrans" cxnId="{ACD0043F-B90C-4E24-840A-249112B792DF}">
      <dgm:prSet/>
      <dgm:spPr/>
      <dgm:t>
        <a:bodyPr/>
        <a:lstStyle/>
        <a:p>
          <a:endParaRPr lang="en-US"/>
        </a:p>
      </dgm:t>
    </dgm:pt>
    <dgm:pt modelId="{14CF752A-86D5-45A6-AC26-E1AF44439B25}">
      <dgm:prSet/>
      <dgm:spPr/>
      <dgm:t>
        <a:bodyPr/>
        <a:lstStyle/>
        <a:p>
          <a:pPr>
            <a:lnSpc>
              <a:spcPct val="100000"/>
            </a:lnSpc>
          </a:pPr>
          <a:r>
            <a:rPr lang="en-US"/>
            <a:t>If you hire fulltime what are the implications?</a:t>
          </a:r>
        </a:p>
      </dgm:t>
    </dgm:pt>
    <dgm:pt modelId="{24A026A4-AAD5-4496-87A6-4E284833D432}" type="parTrans" cxnId="{DB21EC74-6ED1-482A-BF1F-4DB28C757E9B}">
      <dgm:prSet/>
      <dgm:spPr/>
      <dgm:t>
        <a:bodyPr/>
        <a:lstStyle/>
        <a:p>
          <a:endParaRPr lang="en-US"/>
        </a:p>
      </dgm:t>
    </dgm:pt>
    <dgm:pt modelId="{CC6072A7-3F00-41DE-A94C-79BA761770B7}" type="sibTrans" cxnId="{DB21EC74-6ED1-482A-BF1F-4DB28C757E9B}">
      <dgm:prSet/>
      <dgm:spPr/>
      <dgm:t>
        <a:bodyPr/>
        <a:lstStyle/>
        <a:p>
          <a:endParaRPr lang="en-US"/>
        </a:p>
      </dgm:t>
    </dgm:pt>
    <dgm:pt modelId="{BEA0D600-2331-4261-9FA9-1519D0E846DD}">
      <dgm:prSet/>
      <dgm:spPr/>
      <dgm:t>
        <a:bodyPr/>
        <a:lstStyle/>
        <a:p>
          <a:pPr>
            <a:lnSpc>
              <a:spcPct val="100000"/>
            </a:lnSpc>
          </a:pPr>
          <a:r>
            <a:rPr lang="en-US"/>
            <a:t>More money, extra equipment.</a:t>
          </a:r>
        </a:p>
      </dgm:t>
    </dgm:pt>
    <dgm:pt modelId="{4BA96376-E717-479F-9EF4-778FAD818721}" type="parTrans" cxnId="{4922C53C-2B94-4C40-910D-781717D4B1D0}">
      <dgm:prSet/>
      <dgm:spPr/>
      <dgm:t>
        <a:bodyPr/>
        <a:lstStyle/>
        <a:p>
          <a:endParaRPr lang="en-US"/>
        </a:p>
      </dgm:t>
    </dgm:pt>
    <dgm:pt modelId="{77449FA7-4263-4DD2-8FB8-59099A08404A}" type="sibTrans" cxnId="{4922C53C-2B94-4C40-910D-781717D4B1D0}">
      <dgm:prSet/>
      <dgm:spPr/>
      <dgm:t>
        <a:bodyPr/>
        <a:lstStyle/>
        <a:p>
          <a:endParaRPr lang="en-US"/>
        </a:p>
      </dgm:t>
    </dgm:pt>
    <dgm:pt modelId="{DF6C8ACB-58BC-45C5-AE92-1C76C8C94CDB}" type="pres">
      <dgm:prSet presAssocID="{00318727-FDA7-4257-AA60-7655AF31846C}" presName="root" presStyleCnt="0">
        <dgm:presLayoutVars>
          <dgm:dir/>
          <dgm:resizeHandles val="exact"/>
        </dgm:presLayoutVars>
      </dgm:prSet>
      <dgm:spPr/>
    </dgm:pt>
    <dgm:pt modelId="{B5E920A5-37AB-41B7-AA94-B53C55D48220}" type="pres">
      <dgm:prSet presAssocID="{F759B260-CB0F-40EA-B60C-3CBBE0B7CBE5}" presName="compNode" presStyleCnt="0"/>
      <dgm:spPr/>
    </dgm:pt>
    <dgm:pt modelId="{0D2E40A8-4879-4F58-91AC-14771A0353B8}" type="pres">
      <dgm:prSet presAssocID="{F759B260-CB0F-40EA-B60C-3CBBE0B7CBE5}" presName="bgRect" presStyleLbl="bgShp" presStyleIdx="0" presStyleCnt="5"/>
      <dgm:spPr/>
    </dgm:pt>
    <dgm:pt modelId="{4825B027-2850-47C0-861A-1AE09D6AC109}" type="pres">
      <dgm:prSet presAssocID="{F759B260-CB0F-40EA-B60C-3CBBE0B7CBE5}"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andshake"/>
        </a:ext>
      </dgm:extLst>
    </dgm:pt>
    <dgm:pt modelId="{2911E2A9-B51F-4579-8059-F77B4ABECAB9}" type="pres">
      <dgm:prSet presAssocID="{F759B260-CB0F-40EA-B60C-3CBBE0B7CBE5}" presName="spaceRect" presStyleCnt="0"/>
      <dgm:spPr/>
    </dgm:pt>
    <dgm:pt modelId="{89C79C8F-0652-42CC-B21D-083076EE9381}" type="pres">
      <dgm:prSet presAssocID="{F759B260-CB0F-40EA-B60C-3CBBE0B7CBE5}" presName="parTx" presStyleLbl="revTx" presStyleIdx="0" presStyleCnt="5">
        <dgm:presLayoutVars>
          <dgm:chMax val="0"/>
          <dgm:chPref val="0"/>
        </dgm:presLayoutVars>
      </dgm:prSet>
      <dgm:spPr/>
    </dgm:pt>
    <dgm:pt modelId="{1BEA23C5-EA65-4062-A899-88EE4B1E9153}" type="pres">
      <dgm:prSet presAssocID="{4947EBAF-4244-4944-BF23-180A939780D6}" presName="sibTrans" presStyleCnt="0"/>
      <dgm:spPr/>
    </dgm:pt>
    <dgm:pt modelId="{CE935379-02DC-4738-A7CA-FB9AF8C9BDA3}" type="pres">
      <dgm:prSet presAssocID="{A0271A13-8ECC-4472-B994-F0917F4627B1}" presName="compNode" presStyleCnt="0"/>
      <dgm:spPr/>
    </dgm:pt>
    <dgm:pt modelId="{3AD730C3-668C-476B-8A8A-831D3A2E0599}" type="pres">
      <dgm:prSet presAssocID="{A0271A13-8ECC-4472-B994-F0917F4627B1}" presName="bgRect" presStyleLbl="bgShp" presStyleIdx="1" presStyleCnt="5"/>
      <dgm:spPr/>
    </dgm:pt>
    <dgm:pt modelId="{DB67123E-0307-4B45-B9BE-0D1A042EE906}" type="pres">
      <dgm:prSet presAssocID="{A0271A13-8ECC-4472-B994-F0917F4627B1}"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Dollar"/>
        </a:ext>
      </dgm:extLst>
    </dgm:pt>
    <dgm:pt modelId="{FA684AC8-D77D-43AF-8347-8507E69B106E}" type="pres">
      <dgm:prSet presAssocID="{A0271A13-8ECC-4472-B994-F0917F4627B1}" presName="spaceRect" presStyleCnt="0"/>
      <dgm:spPr/>
    </dgm:pt>
    <dgm:pt modelId="{517AC348-5667-4F9B-BA71-9955ACCE8D10}" type="pres">
      <dgm:prSet presAssocID="{A0271A13-8ECC-4472-B994-F0917F4627B1}" presName="parTx" presStyleLbl="revTx" presStyleIdx="1" presStyleCnt="5">
        <dgm:presLayoutVars>
          <dgm:chMax val="0"/>
          <dgm:chPref val="0"/>
        </dgm:presLayoutVars>
      </dgm:prSet>
      <dgm:spPr/>
    </dgm:pt>
    <dgm:pt modelId="{18B0C721-11BB-40E6-98BB-7DCB812BDA99}" type="pres">
      <dgm:prSet presAssocID="{40AFC55B-A8E4-43AC-9A26-648160991D28}" presName="sibTrans" presStyleCnt="0"/>
      <dgm:spPr/>
    </dgm:pt>
    <dgm:pt modelId="{977F3DE9-FE29-4D62-B50F-B7A25D3D05C4}" type="pres">
      <dgm:prSet presAssocID="{30B31572-D9E0-417E-A8BE-081DC81BA7D7}" presName="compNode" presStyleCnt="0"/>
      <dgm:spPr/>
    </dgm:pt>
    <dgm:pt modelId="{B18B1C4A-D010-47D9-B742-2FDE15689493}" type="pres">
      <dgm:prSet presAssocID="{30B31572-D9E0-417E-A8BE-081DC81BA7D7}" presName="bgRect" presStyleLbl="bgShp" presStyleIdx="2" presStyleCnt="5"/>
      <dgm:spPr/>
    </dgm:pt>
    <dgm:pt modelId="{F38920AF-A1B4-498B-8517-8E650085C22C}" type="pres">
      <dgm:prSet presAssocID="{30B31572-D9E0-417E-A8BE-081DC81BA7D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Office Worker"/>
        </a:ext>
      </dgm:extLst>
    </dgm:pt>
    <dgm:pt modelId="{E5DEDFCF-5E57-4128-B11B-B2F8ED470669}" type="pres">
      <dgm:prSet presAssocID="{30B31572-D9E0-417E-A8BE-081DC81BA7D7}" presName="spaceRect" presStyleCnt="0"/>
      <dgm:spPr/>
    </dgm:pt>
    <dgm:pt modelId="{9C8D92AF-B457-4D6A-A653-2DD58724D721}" type="pres">
      <dgm:prSet presAssocID="{30B31572-D9E0-417E-A8BE-081DC81BA7D7}" presName="parTx" presStyleLbl="revTx" presStyleIdx="2" presStyleCnt="5">
        <dgm:presLayoutVars>
          <dgm:chMax val="0"/>
          <dgm:chPref val="0"/>
        </dgm:presLayoutVars>
      </dgm:prSet>
      <dgm:spPr/>
    </dgm:pt>
    <dgm:pt modelId="{50B6F2A5-26EA-4303-B208-EF39AC0F3453}" type="pres">
      <dgm:prSet presAssocID="{81255978-A464-484F-9947-EA1BC71338CE}" presName="sibTrans" presStyleCnt="0"/>
      <dgm:spPr/>
    </dgm:pt>
    <dgm:pt modelId="{34B047EE-3F7B-4F7D-993A-C5EF39AA14DB}" type="pres">
      <dgm:prSet presAssocID="{14CF752A-86D5-45A6-AC26-E1AF44439B25}" presName="compNode" presStyleCnt="0"/>
      <dgm:spPr/>
    </dgm:pt>
    <dgm:pt modelId="{8D5D209A-438C-43B0-97DF-D56D00BEF2F1}" type="pres">
      <dgm:prSet presAssocID="{14CF752A-86D5-45A6-AC26-E1AF44439B25}" presName="bgRect" presStyleLbl="bgShp" presStyleIdx="3" presStyleCnt="5"/>
      <dgm:spPr/>
    </dgm:pt>
    <dgm:pt modelId="{E09B8630-D52D-487E-87CD-D47443A9BB27}" type="pres">
      <dgm:prSet presAssocID="{14CF752A-86D5-45A6-AC26-E1AF44439B2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Welder"/>
        </a:ext>
      </dgm:extLst>
    </dgm:pt>
    <dgm:pt modelId="{22AD1173-3AC1-48F1-A3AB-7E85BA76B9A1}" type="pres">
      <dgm:prSet presAssocID="{14CF752A-86D5-45A6-AC26-E1AF44439B25}" presName="spaceRect" presStyleCnt="0"/>
      <dgm:spPr/>
    </dgm:pt>
    <dgm:pt modelId="{944DDADE-3ED3-46BE-BA10-8A0273FA72A4}" type="pres">
      <dgm:prSet presAssocID="{14CF752A-86D5-45A6-AC26-E1AF44439B25}" presName="parTx" presStyleLbl="revTx" presStyleIdx="3" presStyleCnt="5">
        <dgm:presLayoutVars>
          <dgm:chMax val="0"/>
          <dgm:chPref val="0"/>
        </dgm:presLayoutVars>
      </dgm:prSet>
      <dgm:spPr/>
    </dgm:pt>
    <dgm:pt modelId="{1E2EEC9D-B645-4FF2-8E4B-042A94985002}" type="pres">
      <dgm:prSet presAssocID="{CC6072A7-3F00-41DE-A94C-79BA761770B7}" presName="sibTrans" presStyleCnt="0"/>
      <dgm:spPr/>
    </dgm:pt>
    <dgm:pt modelId="{A79D9509-EEFC-4401-910A-13C24FBB8DAE}" type="pres">
      <dgm:prSet presAssocID="{BEA0D600-2331-4261-9FA9-1519D0E846DD}" presName="compNode" presStyleCnt="0"/>
      <dgm:spPr/>
    </dgm:pt>
    <dgm:pt modelId="{7349AF8D-727A-4FBE-8495-129910ABDB4E}" type="pres">
      <dgm:prSet presAssocID="{BEA0D600-2331-4261-9FA9-1519D0E846DD}" presName="bgRect" presStyleLbl="bgShp" presStyleIdx="4" presStyleCnt="5"/>
      <dgm:spPr/>
    </dgm:pt>
    <dgm:pt modelId="{3464A0F9-DEF7-44F5-9E46-63CB26989FF2}" type="pres">
      <dgm:prSet presAssocID="{BEA0D600-2331-4261-9FA9-1519D0E846DD}"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Money"/>
        </a:ext>
      </dgm:extLst>
    </dgm:pt>
    <dgm:pt modelId="{D7F3F902-0349-477A-8878-37CD5BA63216}" type="pres">
      <dgm:prSet presAssocID="{BEA0D600-2331-4261-9FA9-1519D0E846DD}" presName="spaceRect" presStyleCnt="0"/>
      <dgm:spPr/>
    </dgm:pt>
    <dgm:pt modelId="{E807FBA9-D94E-45FE-BA9C-7346E9F223BF}" type="pres">
      <dgm:prSet presAssocID="{BEA0D600-2331-4261-9FA9-1519D0E846DD}" presName="parTx" presStyleLbl="revTx" presStyleIdx="4" presStyleCnt="5">
        <dgm:presLayoutVars>
          <dgm:chMax val="0"/>
          <dgm:chPref val="0"/>
        </dgm:presLayoutVars>
      </dgm:prSet>
      <dgm:spPr/>
    </dgm:pt>
  </dgm:ptLst>
  <dgm:cxnLst>
    <dgm:cxn modelId="{BAC36003-B097-46DE-B8F2-AFDADE247F88}" type="presOf" srcId="{00318727-FDA7-4257-AA60-7655AF31846C}" destId="{DF6C8ACB-58BC-45C5-AE92-1C76C8C94CDB}" srcOrd="0" destOrd="0" presId="urn:microsoft.com/office/officeart/2018/2/layout/IconVerticalSolidList"/>
    <dgm:cxn modelId="{E3664718-31A3-40A9-808F-40F3F1F0FD0C}" srcId="{00318727-FDA7-4257-AA60-7655AF31846C}" destId="{F759B260-CB0F-40EA-B60C-3CBBE0B7CBE5}" srcOrd="0" destOrd="0" parTransId="{2E2FB47C-A93B-4C82-A7EF-EC17C469B571}" sibTransId="{4947EBAF-4244-4944-BF23-180A939780D6}"/>
    <dgm:cxn modelId="{4922C53C-2B94-4C40-910D-781717D4B1D0}" srcId="{00318727-FDA7-4257-AA60-7655AF31846C}" destId="{BEA0D600-2331-4261-9FA9-1519D0E846DD}" srcOrd="4" destOrd="0" parTransId="{4BA96376-E717-479F-9EF4-778FAD818721}" sibTransId="{77449FA7-4263-4DD2-8FB8-59099A08404A}"/>
    <dgm:cxn modelId="{ACD0043F-B90C-4E24-840A-249112B792DF}" srcId="{00318727-FDA7-4257-AA60-7655AF31846C}" destId="{30B31572-D9E0-417E-A8BE-081DC81BA7D7}" srcOrd="2" destOrd="0" parTransId="{A4E9CCFD-5D18-4049-A649-4B9672F44F5D}" sibTransId="{81255978-A464-484F-9947-EA1BC71338CE}"/>
    <dgm:cxn modelId="{D9AE1150-0FF3-4C9B-84A1-21F60BAC4338}" srcId="{00318727-FDA7-4257-AA60-7655AF31846C}" destId="{A0271A13-8ECC-4472-B994-F0917F4627B1}" srcOrd="1" destOrd="0" parTransId="{88CDA857-F816-4156-81A1-641477DC1E9C}" sibTransId="{40AFC55B-A8E4-43AC-9A26-648160991D28}"/>
    <dgm:cxn modelId="{DB21EC74-6ED1-482A-BF1F-4DB28C757E9B}" srcId="{00318727-FDA7-4257-AA60-7655AF31846C}" destId="{14CF752A-86D5-45A6-AC26-E1AF44439B25}" srcOrd="3" destOrd="0" parTransId="{24A026A4-AAD5-4496-87A6-4E284833D432}" sibTransId="{CC6072A7-3F00-41DE-A94C-79BA761770B7}"/>
    <dgm:cxn modelId="{EAA59490-7B22-41FB-B8D8-0A4FC05ABE76}" type="presOf" srcId="{30B31572-D9E0-417E-A8BE-081DC81BA7D7}" destId="{9C8D92AF-B457-4D6A-A653-2DD58724D721}" srcOrd="0" destOrd="0" presId="urn:microsoft.com/office/officeart/2018/2/layout/IconVerticalSolidList"/>
    <dgm:cxn modelId="{B3A39FC5-E3D6-4442-9EDA-92C7001FABA0}" type="presOf" srcId="{14CF752A-86D5-45A6-AC26-E1AF44439B25}" destId="{944DDADE-3ED3-46BE-BA10-8A0273FA72A4}" srcOrd="0" destOrd="0" presId="urn:microsoft.com/office/officeart/2018/2/layout/IconVerticalSolidList"/>
    <dgm:cxn modelId="{0B0EFECE-8120-4EDE-80A0-FC95FA898422}" type="presOf" srcId="{A0271A13-8ECC-4472-B994-F0917F4627B1}" destId="{517AC348-5667-4F9B-BA71-9955ACCE8D10}" srcOrd="0" destOrd="0" presId="urn:microsoft.com/office/officeart/2018/2/layout/IconVerticalSolidList"/>
    <dgm:cxn modelId="{0915DFDF-92A2-44E4-B38A-C81F9B7A4431}" type="presOf" srcId="{BEA0D600-2331-4261-9FA9-1519D0E846DD}" destId="{E807FBA9-D94E-45FE-BA9C-7346E9F223BF}" srcOrd="0" destOrd="0" presId="urn:microsoft.com/office/officeart/2018/2/layout/IconVerticalSolidList"/>
    <dgm:cxn modelId="{E3BA26EC-E47A-4CD8-BF54-D181F88C5F2E}" type="presOf" srcId="{F759B260-CB0F-40EA-B60C-3CBBE0B7CBE5}" destId="{89C79C8F-0652-42CC-B21D-083076EE9381}" srcOrd="0" destOrd="0" presId="urn:microsoft.com/office/officeart/2018/2/layout/IconVerticalSolidList"/>
    <dgm:cxn modelId="{997F567C-10D6-4281-AB1B-981A1D17F3EF}" type="presParOf" srcId="{DF6C8ACB-58BC-45C5-AE92-1C76C8C94CDB}" destId="{B5E920A5-37AB-41B7-AA94-B53C55D48220}" srcOrd="0" destOrd="0" presId="urn:microsoft.com/office/officeart/2018/2/layout/IconVerticalSolidList"/>
    <dgm:cxn modelId="{3B6C81E1-992E-4E07-99C5-DA322883534E}" type="presParOf" srcId="{B5E920A5-37AB-41B7-AA94-B53C55D48220}" destId="{0D2E40A8-4879-4F58-91AC-14771A0353B8}" srcOrd="0" destOrd="0" presId="urn:microsoft.com/office/officeart/2018/2/layout/IconVerticalSolidList"/>
    <dgm:cxn modelId="{CF6CC97A-6636-4D2A-9B9A-3B7597739EE6}" type="presParOf" srcId="{B5E920A5-37AB-41B7-AA94-B53C55D48220}" destId="{4825B027-2850-47C0-861A-1AE09D6AC109}" srcOrd="1" destOrd="0" presId="urn:microsoft.com/office/officeart/2018/2/layout/IconVerticalSolidList"/>
    <dgm:cxn modelId="{C119E81F-C359-4AB1-AEC5-97A92FFD6E2B}" type="presParOf" srcId="{B5E920A5-37AB-41B7-AA94-B53C55D48220}" destId="{2911E2A9-B51F-4579-8059-F77B4ABECAB9}" srcOrd="2" destOrd="0" presId="urn:microsoft.com/office/officeart/2018/2/layout/IconVerticalSolidList"/>
    <dgm:cxn modelId="{54F62B95-3CB1-447F-A60C-051B14C1ED1D}" type="presParOf" srcId="{B5E920A5-37AB-41B7-AA94-B53C55D48220}" destId="{89C79C8F-0652-42CC-B21D-083076EE9381}" srcOrd="3" destOrd="0" presId="urn:microsoft.com/office/officeart/2018/2/layout/IconVerticalSolidList"/>
    <dgm:cxn modelId="{0EE5440A-F0E7-41EE-AD73-26C1D4374DCB}" type="presParOf" srcId="{DF6C8ACB-58BC-45C5-AE92-1C76C8C94CDB}" destId="{1BEA23C5-EA65-4062-A899-88EE4B1E9153}" srcOrd="1" destOrd="0" presId="urn:microsoft.com/office/officeart/2018/2/layout/IconVerticalSolidList"/>
    <dgm:cxn modelId="{ABF053C6-EBB5-44D8-9563-A3473D6F1EE8}" type="presParOf" srcId="{DF6C8ACB-58BC-45C5-AE92-1C76C8C94CDB}" destId="{CE935379-02DC-4738-A7CA-FB9AF8C9BDA3}" srcOrd="2" destOrd="0" presId="urn:microsoft.com/office/officeart/2018/2/layout/IconVerticalSolidList"/>
    <dgm:cxn modelId="{30BAFBDD-3D8F-4290-8DC0-DDE56AAB7AA0}" type="presParOf" srcId="{CE935379-02DC-4738-A7CA-FB9AF8C9BDA3}" destId="{3AD730C3-668C-476B-8A8A-831D3A2E0599}" srcOrd="0" destOrd="0" presId="urn:microsoft.com/office/officeart/2018/2/layout/IconVerticalSolidList"/>
    <dgm:cxn modelId="{572506B5-2F51-4AF3-9B3E-AE14444E287C}" type="presParOf" srcId="{CE935379-02DC-4738-A7CA-FB9AF8C9BDA3}" destId="{DB67123E-0307-4B45-B9BE-0D1A042EE906}" srcOrd="1" destOrd="0" presId="urn:microsoft.com/office/officeart/2018/2/layout/IconVerticalSolidList"/>
    <dgm:cxn modelId="{CAAD2E68-F9DC-4D21-B697-3DD7E2AD3517}" type="presParOf" srcId="{CE935379-02DC-4738-A7CA-FB9AF8C9BDA3}" destId="{FA684AC8-D77D-43AF-8347-8507E69B106E}" srcOrd="2" destOrd="0" presId="urn:microsoft.com/office/officeart/2018/2/layout/IconVerticalSolidList"/>
    <dgm:cxn modelId="{F067440F-1E89-4FE3-B4C9-439C04590792}" type="presParOf" srcId="{CE935379-02DC-4738-A7CA-FB9AF8C9BDA3}" destId="{517AC348-5667-4F9B-BA71-9955ACCE8D10}" srcOrd="3" destOrd="0" presId="urn:microsoft.com/office/officeart/2018/2/layout/IconVerticalSolidList"/>
    <dgm:cxn modelId="{25256A3F-D9C3-4F98-8614-598AB0EDDFB4}" type="presParOf" srcId="{DF6C8ACB-58BC-45C5-AE92-1C76C8C94CDB}" destId="{18B0C721-11BB-40E6-98BB-7DCB812BDA99}" srcOrd="3" destOrd="0" presId="urn:microsoft.com/office/officeart/2018/2/layout/IconVerticalSolidList"/>
    <dgm:cxn modelId="{DD46A61B-BEF8-4FCA-B936-137F3D033007}" type="presParOf" srcId="{DF6C8ACB-58BC-45C5-AE92-1C76C8C94CDB}" destId="{977F3DE9-FE29-4D62-B50F-B7A25D3D05C4}" srcOrd="4" destOrd="0" presId="urn:microsoft.com/office/officeart/2018/2/layout/IconVerticalSolidList"/>
    <dgm:cxn modelId="{8F3D520D-B5E7-478B-AA79-4CC462321BFA}" type="presParOf" srcId="{977F3DE9-FE29-4D62-B50F-B7A25D3D05C4}" destId="{B18B1C4A-D010-47D9-B742-2FDE15689493}" srcOrd="0" destOrd="0" presId="urn:microsoft.com/office/officeart/2018/2/layout/IconVerticalSolidList"/>
    <dgm:cxn modelId="{143C80F1-6264-4DBF-9689-8A0A014EAC6B}" type="presParOf" srcId="{977F3DE9-FE29-4D62-B50F-B7A25D3D05C4}" destId="{F38920AF-A1B4-498B-8517-8E650085C22C}" srcOrd="1" destOrd="0" presId="urn:microsoft.com/office/officeart/2018/2/layout/IconVerticalSolidList"/>
    <dgm:cxn modelId="{2A0796B0-568C-4F1C-915C-A5463C58A89F}" type="presParOf" srcId="{977F3DE9-FE29-4D62-B50F-B7A25D3D05C4}" destId="{E5DEDFCF-5E57-4128-B11B-B2F8ED470669}" srcOrd="2" destOrd="0" presId="urn:microsoft.com/office/officeart/2018/2/layout/IconVerticalSolidList"/>
    <dgm:cxn modelId="{3E8D06CA-A259-4FEA-B629-E6CB57C97013}" type="presParOf" srcId="{977F3DE9-FE29-4D62-B50F-B7A25D3D05C4}" destId="{9C8D92AF-B457-4D6A-A653-2DD58724D721}" srcOrd="3" destOrd="0" presId="urn:microsoft.com/office/officeart/2018/2/layout/IconVerticalSolidList"/>
    <dgm:cxn modelId="{C7FE6651-DA09-45E4-AD29-C975F480279D}" type="presParOf" srcId="{DF6C8ACB-58BC-45C5-AE92-1C76C8C94CDB}" destId="{50B6F2A5-26EA-4303-B208-EF39AC0F3453}" srcOrd="5" destOrd="0" presId="urn:microsoft.com/office/officeart/2018/2/layout/IconVerticalSolidList"/>
    <dgm:cxn modelId="{C4C94D80-0D5B-41C1-964C-704D417805B5}" type="presParOf" srcId="{DF6C8ACB-58BC-45C5-AE92-1C76C8C94CDB}" destId="{34B047EE-3F7B-4F7D-993A-C5EF39AA14DB}" srcOrd="6" destOrd="0" presId="urn:microsoft.com/office/officeart/2018/2/layout/IconVerticalSolidList"/>
    <dgm:cxn modelId="{C5CEBB55-8D6F-488F-9A4E-2A94B60AE55B}" type="presParOf" srcId="{34B047EE-3F7B-4F7D-993A-C5EF39AA14DB}" destId="{8D5D209A-438C-43B0-97DF-D56D00BEF2F1}" srcOrd="0" destOrd="0" presId="urn:microsoft.com/office/officeart/2018/2/layout/IconVerticalSolidList"/>
    <dgm:cxn modelId="{644FDB61-75FA-4F2E-B41C-D5FF7954BD7B}" type="presParOf" srcId="{34B047EE-3F7B-4F7D-993A-C5EF39AA14DB}" destId="{E09B8630-D52D-487E-87CD-D47443A9BB27}" srcOrd="1" destOrd="0" presId="urn:microsoft.com/office/officeart/2018/2/layout/IconVerticalSolidList"/>
    <dgm:cxn modelId="{6670869E-1469-41B3-9301-3E1B5E0F0C99}" type="presParOf" srcId="{34B047EE-3F7B-4F7D-993A-C5EF39AA14DB}" destId="{22AD1173-3AC1-48F1-A3AB-7E85BA76B9A1}" srcOrd="2" destOrd="0" presId="urn:microsoft.com/office/officeart/2018/2/layout/IconVerticalSolidList"/>
    <dgm:cxn modelId="{E961340D-0859-46B8-BFD1-64BC7A59D027}" type="presParOf" srcId="{34B047EE-3F7B-4F7D-993A-C5EF39AA14DB}" destId="{944DDADE-3ED3-46BE-BA10-8A0273FA72A4}" srcOrd="3" destOrd="0" presId="urn:microsoft.com/office/officeart/2018/2/layout/IconVerticalSolidList"/>
    <dgm:cxn modelId="{AF1C8A93-85A4-49EF-956F-32EB5F1B40D5}" type="presParOf" srcId="{DF6C8ACB-58BC-45C5-AE92-1C76C8C94CDB}" destId="{1E2EEC9D-B645-4FF2-8E4B-042A94985002}" srcOrd="7" destOrd="0" presId="urn:microsoft.com/office/officeart/2018/2/layout/IconVerticalSolidList"/>
    <dgm:cxn modelId="{1918343A-E8AD-447A-88E0-E264BCC650BA}" type="presParOf" srcId="{DF6C8ACB-58BC-45C5-AE92-1C76C8C94CDB}" destId="{A79D9509-EEFC-4401-910A-13C24FBB8DAE}" srcOrd="8" destOrd="0" presId="urn:microsoft.com/office/officeart/2018/2/layout/IconVerticalSolidList"/>
    <dgm:cxn modelId="{8C1EC011-5333-4AB5-9D99-2DF55F13A3EF}" type="presParOf" srcId="{A79D9509-EEFC-4401-910A-13C24FBB8DAE}" destId="{7349AF8D-727A-4FBE-8495-129910ABDB4E}" srcOrd="0" destOrd="0" presId="urn:microsoft.com/office/officeart/2018/2/layout/IconVerticalSolidList"/>
    <dgm:cxn modelId="{16A33548-4C65-4292-A281-AD2B5B0E78D1}" type="presParOf" srcId="{A79D9509-EEFC-4401-910A-13C24FBB8DAE}" destId="{3464A0F9-DEF7-44F5-9E46-63CB26989FF2}" srcOrd="1" destOrd="0" presId="urn:microsoft.com/office/officeart/2018/2/layout/IconVerticalSolidList"/>
    <dgm:cxn modelId="{266D2573-D2EF-4066-AA0C-3513E7639989}" type="presParOf" srcId="{A79D9509-EEFC-4401-910A-13C24FBB8DAE}" destId="{D7F3F902-0349-477A-8878-37CD5BA63216}" srcOrd="2" destOrd="0" presId="urn:microsoft.com/office/officeart/2018/2/layout/IconVerticalSolidList"/>
    <dgm:cxn modelId="{EDBC0C61-96C7-45D2-97E3-E2E2DE3E8DF7}" type="presParOf" srcId="{A79D9509-EEFC-4401-910A-13C24FBB8DAE}" destId="{E807FBA9-D94E-45FE-BA9C-7346E9F223B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950606-A4B3-4785-9E63-FFEEBA888ACB}"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7797DDB-AFE7-45B5-813D-56F0553B602F}">
      <dgm:prSet/>
      <dgm:spPr/>
      <dgm:t>
        <a:bodyPr/>
        <a:lstStyle/>
        <a:p>
          <a:r>
            <a:rPr lang="en-US">
              <a:hlinkClick xmlns:r="http://schemas.openxmlformats.org/officeDocument/2006/relationships" r:id="rId1"/>
            </a:rPr>
            <a:t>Specification Document.</a:t>
          </a:r>
          <a:endParaRPr lang="en-US"/>
        </a:p>
      </dgm:t>
    </dgm:pt>
    <dgm:pt modelId="{7A1F5A02-9D72-412A-AAEB-04A353035523}" type="parTrans" cxnId="{948EBFB7-FD97-413E-9422-ADAAEBC59509}">
      <dgm:prSet/>
      <dgm:spPr/>
      <dgm:t>
        <a:bodyPr/>
        <a:lstStyle/>
        <a:p>
          <a:endParaRPr lang="en-US"/>
        </a:p>
      </dgm:t>
    </dgm:pt>
    <dgm:pt modelId="{C65CC202-96DA-4103-A8AD-911BF789125E}" type="sibTrans" cxnId="{948EBFB7-FD97-413E-9422-ADAAEBC59509}">
      <dgm:prSet/>
      <dgm:spPr/>
      <dgm:t>
        <a:bodyPr/>
        <a:lstStyle/>
        <a:p>
          <a:endParaRPr lang="en-US"/>
        </a:p>
      </dgm:t>
    </dgm:pt>
    <dgm:pt modelId="{FCA209B8-BD56-4E5D-8495-66B38EBD70BA}">
      <dgm:prSet/>
      <dgm:spPr/>
      <dgm:t>
        <a:bodyPr/>
        <a:lstStyle/>
        <a:p>
          <a:r>
            <a:rPr lang="en-US"/>
            <a:t>The specification is the outline for the entire unit.</a:t>
          </a:r>
        </a:p>
      </dgm:t>
    </dgm:pt>
    <dgm:pt modelId="{E3822CEB-C5C3-4BA8-9457-E54BDE543EC4}" type="parTrans" cxnId="{B37FFAD5-E752-42BC-B8BC-411A72B7DEE0}">
      <dgm:prSet/>
      <dgm:spPr/>
      <dgm:t>
        <a:bodyPr/>
        <a:lstStyle/>
        <a:p>
          <a:endParaRPr lang="en-US"/>
        </a:p>
      </dgm:t>
    </dgm:pt>
    <dgm:pt modelId="{303298E1-1A41-4674-A3FC-D8CC0D385D7A}" type="sibTrans" cxnId="{B37FFAD5-E752-42BC-B8BC-411A72B7DEE0}">
      <dgm:prSet/>
      <dgm:spPr/>
      <dgm:t>
        <a:bodyPr/>
        <a:lstStyle/>
        <a:p>
          <a:endParaRPr lang="en-US"/>
        </a:p>
      </dgm:t>
    </dgm:pt>
    <dgm:pt modelId="{9AFA6387-B6D8-46B1-BE31-6894B325C479}">
      <dgm:prSet/>
      <dgm:spPr/>
      <dgm:t>
        <a:bodyPr/>
        <a:lstStyle/>
        <a:p>
          <a:r>
            <a:rPr lang="en-US"/>
            <a:t>It tells you everything you need to know from start to finish.</a:t>
          </a:r>
        </a:p>
      </dgm:t>
    </dgm:pt>
    <dgm:pt modelId="{3B0E5FE8-04B7-4699-916A-EB8003D49D5D}" type="parTrans" cxnId="{719AF6C1-D20F-414F-A79C-241B3A19E971}">
      <dgm:prSet/>
      <dgm:spPr/>
      <dgm:t>
        <a:bodyPr/>
        <a:lstStyle/>
        <a:p>
          <a:endParaRPr lang="en-US"/>
        </a:p>
      </dgm:t>
    </dgm:pt>
    <dgm:pt modelId="{CDC15A89-988F-48DC-9BCC-3181E2DAD839}" type="sibTrans" cxnId="{719AF6C1-D20F-414F-A79C-241B3A19E971}">
      <dgm:prSet/>
      <dgm:spPr/>
      <dgm:t>
        <a:bodyPr/>
        <a:lstStyle/>
        <a:p>
          <a:endParaRPr lang="en-US"/>
        </a:p>
      </dgm:t>
    </dgm:pt>
    <dgm:pt modelId="{F294F5C3-5C1E-41D0-A01B-72A42A605520}">
      <dgm:prSet/>
      <dgm:spPr/>
      <dgm:t>
        <a:bodyPr/>
        <a:lstStyle/>
        <a:p>
          <a:r>
            <a:rPr lang="en-US"/>
            <a:t>Show the specification.</a:t>
          </a:r>
        </a:p>
      </dgm:t>
    </dgm:pt>
    <dgm:pt modelId="{811BE53C-8F76-4560-ACD4-51EAFB777F3A}" type="parTrans" cxnId="{26B1E6C3-3362-4CFD-A92E-7BA5A9351465}">
      <dgm:prSet/>
      <dgm:spPr/>
      <dgm:t>
        <a:bodyPr/>
        <a:lstStyle/>
        <a:p>
          <a:endParaRPr lang="en-US"/>
        </a:p>
      </dgm:t>
    </dgm:pt>
    <dgm:pt modelId="{5958ECEF-8A71-4606-A302-CE6966273D1C}" type="sibTrans" cxnId="{26B1E6C3-3362-4CFD-A92E-7BA5A9351465}">
      <dgm:prSet/>
      <dgm:spPr/>
      <dgm:t>
        <a:bodyPr/>
        <a:lstStyle/>
        <a:p>
          <a:endParaRPr lang="en-US"/>
        </a:p>
      </dgm:t>
    </dgm:pt>
    <dgm:pt modelId="{86B14E82-3F95-4D02-AA2A-AFE4DD43AD25}" type="pres">
      <dgm:prSet presAssocID="{A8950606-A4B3-4785-9E63-FFEEBA888ACB}" presName="root" presStyleCnt="0">
        <dgm:presLayoutVars>
          <dgm:dir/>
          <dgm:resizeHandles val="exact"/>
        </dgm:presLayoutVars>
      </dgm:prSet>
      <dgm:spPr/>
    </dgm:pt>
    <dgm:pt modelId="{8BE59578-1FBC-4B49-B3BF-230D9D944D87}" type="pres">
      <dgm:prSet presAssocID="{77797DDB-AFE7-45B5-813D-56F0553B602F}" presName="compNode" presStyleCnt="0"/>
      <dgm:spPr/>
    </dgm:pt>
    <dgm:pt modelId="{5830C2A9-4535-4E54-9344-EB6D93D1D440}" type="pres">
      <dgm:prSet presAssocID="{77797DDB-AFE7-45B5-813D-56F0553B602F}" presName="bgRect" presStyleLbl="bgShp" presStyleIdx="0" presStyleCnt="4"/>
      <dgm:spPr/>
    </dgm:pt>
    <dgm:pt modelId="{AC7FA843-EBD8-4DCE-99A7-9A553B195BBF}" type="pres">
      <dgm:prSet presAssocID="{77797DDB-AFE7-45B5-813D-56F0553B602F}" presName="iconRect" presStyleLbl="node1" presStyleIdx="0" presStyleCnt="4"/>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Document"/>
        </a:ext>
      </dgm:extLst>
    </dgm:pt>
    <dgm:pt modelId="{327BBE65-079F-49A4-A6D6-DA6EAFB43361}" type="pres">
      <dgm:prSet presAssocID="{77797DDB-AFE7-45B5-813D-56F0553B602F}" presName="spaceRect" presStyleCnt="0"/>
      <dgm:spPr/>
    </dgm:pt>
    <dgm:pt modelId="{12EA83F7-EDDF-4A1D-906D-3FEE86CE6A96}" type="pres">
      <dgm:prSet presAssocID="{77797DDB-AFE7-45B5-813D-56F0553B602F}" presName="parTx" presStyleLbl="revTx" presStyleIdx="0" presStyleCnt="4">
        <dgm:presLayoutVars>
          <dgm:chMax val="0"/>
          <dgm:chPref val="0"/>
        </dgm:presLayoutVars>
      </dgm:prSet>
      <dgm:spPr/>
    </dgm:pt>
    <dgm:pt modelId="{F7FB3E93-532A-46D7-B935-8D4652DFE033}" type="pres">
      <dgm:prSet presAssocID="{C65CC202-96DA-4103-A8AD-911BF789125E}" presName="sibTrans" presStyleCnt="0"/>
      <dgm:spPr/>
    </dgm:pt>
    <dgm:pt modelId="{E7D7A733-0ADF-433C-BFD9-0E85817824DC}" type="pres">
      <dgm:prSet presAssocID="{FCA209B8-BD56-4E5D-8495-66B38EBD70BA}" presName="compNode" presStyleCnt="0"/>
      <dgm:spPr/>
    </dgm:pt>
    <dgm:pt modelId="{8C219448-E9B1-482F-B93C-006CC51ADECA}" type="pres">
      <dgm:prSet presAssocID="{FCA209B8-BD56-4E5D-8495-66B38EBD70BA}" presName="bgRect" presStyleLbl="bgShp" presStyleIdx="1" presStyleCnt="4"/>
      <dgm:spPr/>
    </dgm:pt>
    <dgm:pt modelId="{977BD118-8F9A-43AC-B454-E4857FD95370}" type="pres">
      <dgm:prSet presAssocID="{FCA209B8-BD56-4E5D-8495-66B38EBD70BA}" presName="iconRect" presStyleLbl="node1" presStyleIdx="1" presStyleCnt="4"/>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Hierarchy"/>
        </a:ext>
      </dgm:extLst>
    </dgm:pt>
    <dgm:pt modelId="{4EA1EAD9-86A0-41AD-A9B3-59A1ED1CC267}" type="pres">
      <dgm:prSet presAssocID="{FCA209B8-BD56-4E5D-8495-66B38EBD70BA}" presName="spaceRect" presStyleCnt="0"/>
      <dgm:spPr/>
    </dgm:pt>
    <dgm:pt modelId="{362BFD75-C23F-4F15-93ED-C60E1E236E4F}" type="pres">
      <dgm:prSet presAssocID="{FCA209B8-BD56-4E5D-8495-66B38EBD70BA}" presName="parTx" presStyleLbl="revTx" presStyleIdx="1" presStyleCnt="4">
        <dgm:presLayoutVars>
          <dgm:chMax val="0"/>
          <dgm:chPref val="0"/>
        </dgm:presLayoutVars>
      </dgm:prSet>
      <dgm:spPr/>
    </dgm:pt>
    <dgm:pt modelId="{BB8C3467-7AD0-4342-AB42-B2AC07A516E7}" type="pres">
      <dgm:prSet presAssocID="{303298E1-1A41-4674-A3FC-D8CC0D385D7A}" presName="sibTrans" presStyleCnt="0"/>
      <dgm:spPr/>
    </dgm:pt>
    <dgm:pt modelId="{C1B48F3D-4DA8-41F0-BD2F-AF29BB583DF6}" type="pres">
      <dgm:prSet presAssocID="{9AFA6387-B6D8-46B1-BE31-6894B325C479}" presName="compNode" presStyleCnt="0"/>
      <dgm:spPr/>
    </dgm:pt>
    <dgm:pt modelId="{9AD6C2FB-CBDF-4F36-8D92-FE38472A055B}" type="pres">
      <dgm:prSet presAssocID="{9AFA6387-B6D8-46B1-BE31-6894B325C479}" presName="bgRect" presStyleLbl="bgShp" presStyleIdx="2" presStyleCnt="4"/>
      <dgm:spPr/>
    </dgm:pt>
    <dgm:pt modelId="{84AB21E2-B38F-4209-9DBF-DF0975A08AFC}" type="pres">
      <dgm:prSet presAssocID="{9AFA6387-B6D8-46B1-BE31-6894B325C479}" presName="iconRect" presStyleLbl="node1" presStyleIdx="2" presStyleCnt="4"/>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Diploma Roll"/>
        </a:ext>
      </dgm:extLst>
    </dgm:pt>
    <dgm:pt modelId="{15E50C61-67F7-4829-92F1-D1C8CA8FF37F}" type="pres">
      <dgm:prSet presAssocID="{9AFA6387-B6D8-46B1-BE31-6894B325C479}" presName="spaceRect" presStyleCnt="0"/>
      <dgm:spPr/>
    </dgm:pt>
    <dgm:pt modelId="{FB7D67C3-1881-49BA-BC9B-F567E1DCEBBB}" type="pres">
      <dgm:prSet presAssocID="{9AFA6387-B6D8-46B1-BE31-6894B325C479}" presName="parTx" presStyleLbl="revTx" presStyleIdx="2" presStyleCnt="4">
        <dgm:presLayoutVars>
          <dgm:chMax val="0"/>
          <dgm:chPref val="0"/>
        </dgm:presLayoutVars>
      </dgm:prSet>
      <dgm:spPr/>
    </dgm:pt>
    <dgm:pt modelId="{BE1A0BD6-2D29-4269-8AE1-E069575259C4}" type="pres">
      <dgm:prSet presAssocID="{CDC15A89-988F-48DC-9BCC-3181E2DAD839}" presName="sibTrans" presStyleCnt="0"/>
      <dgm:spPr/>
    </dgm:pt>
    <dgm:pt modelId="{6E0BE59F-D4EC-412C-A639-4054D5FDC4AC}" type="pres">
      <dgm:prSet presAssocID="{F294F5C3-5C1E-41D0-A01B-72A42A605520}" presName="compNode" presStyleCnt="0"/>
      <dgm:spPr/>
    </dgm:pt>
    <dgm:pt modelId="{C56A6DE3-416A-4D3E-99CC-33FA0340D115}" type="pres">
      <dgm:prSet presAssocID="{F294F5C3-5C1E-41D0-A01B-72A42A605520}" presName="bgRect" presStyleLbl="bgShp" presStyleIdx="3" presStyleCnt="4"/>
      <dgm:spPr/>
    </dgm:pt>
    <dgm:pt modelId="{323AF093-4B6C-4E7F-92D9-6DBA420DF3EF}" type="pres">
      <dgm:prSet presAssocID="{F294F5C3-5C1E-41D0-A01B-72A42A605520}" presName="iconRect" presStyleLbl="node1" presStyleIdx="3" presStyleCnt="4"/>
      <dgm:spPr>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dgm:spPr>
      <dgm:extLst>
        <a:ext uri="{E40237B7-FDA0-4F09-8148-C483321AD2D9}">
          <dgm14:cNvPr xmlns:dgm14="http://schemas.microsoft.com/office/drawing/2010/diagram" id="0" name="" descr="Checkmark"/>
        </a:ext>
      </dgm:extLst>
    </dgm:pt>
    <dgm:pt modelId="{F3201FC2-3357-49AB-AFD5-286E46171A31}" type="pres">
      <dgm:prSet presAssocID="{F294F5C3-5C1E-41D0-A01B-72A42A605520}" presName="spaceRect" presStyleCnt="0"/>
      <dgm:spPr/>
    </dgm:pt>
    <dgm:pt modelId="{2470B793-A7C8-4547-A47F-9CCE51979FF2}" type="pres">
      <dgm:prSet presAssocID="{F294F5C3-5C1E-41D0-A01B-72A42A605520}" presName="parTx" presStyleLbl="revTx" presStyleIdx="3" presStyleCnt="4">
        <dgm:presLayoutVars>
          <dgm:chMax val="0"/>
          <dgm:chPref val="0"/>
        </dgm:presLayoutVars>
      </dgm:prSet>
      <dgm:spPr/>
    </dgm:pt>
  </dgm:ptLst>
  <dgm:cxnLst>
    <dgm:cxn modelId="{31C09A01-720F-4581-9FE7-D72852A0FA26}" type="presOf" srcId="{F294F5C3-5C1E-41D0-A01B-72A42A605520}" destId="{2470B793-A7C8-4547-A47F-9CCE51979FF2}" srcOrd="0" destOrd="0" presId="urn:microsoft.com/office/officeart/2018/2/layout/IconVerticalSolidList"/>
    <dgm:cxn modelId="{6BAB9147-DD71-40F9-854C-155FE34EB7A9}" type="presOf" srcId="{FCA209B8-BD56-4E5D-8495-66B38EBD70BA}" destId="{362BFD75-C23F-4F15-93ED-C60E1E236E4F}" srcOrd="0" destOrd="0" presId="urn:microsoft.com/office/officeart/2018/2/layout/IconVerticalSolidList"/>
    <dgm:cxn modelId="{88867070-B768-4AA5-8FB7-1B642F00B1B1}" type="presOf" srcId="{9AFA6387-B6D8-46B1-BE31-6894B325C479}" destId="{FB7D67C3-1881-49BA-BC9B-F567E1DCEBBB}" srcOrd="0" destOrd="0" presId="urn:microsoft.com/office/officeart/2018/2/layout/IconVerticalSolidList"/>
    <dgm:cxn modelId="{DA5B9EB4-6CD2-4361-9C73-14CF11562421}" type="presOf" srcId="{77797DDB-AFE7-45B5-813D-56F0553B602F}" destId="{12EA83F7-EDDF-4A1D-906D-3FEE86CE6A96}" srcOrd="0" destOrd="0" presId="urn:microsoft.com/office/officeart/2018/2/layout/IconVerticalSolidList"/>
    <dgm:cxn modelId="{948EBFB7-FD97-413E-9422-ADAAEBC59509}" srcId="{A8950606-A4B3-4785-9E63-FFEEBA888ACB}" destId="{77797DDB-AFE7-45B5-813D-56F0553B602F}" srcOrd="0" destOrd="0" parTransId="{7A1F5A02-9D72-412A-AAEB-04A353035523}" sibTransId="{C65CC202-96DA-4103-A8AD-911BF789125E}"/>
    <dgm:cxn modelId="{719AF6C1-D20F-414F-A79C-241B3A19E971}" srcId="{A8950606-A4B3-4785-9E63-FFEEBA888ACB}" destId="{9AFA6387-B6D8-46B1-BE31-6894B325C479}" srcOrd="2" destOrd="0" parTransId="{3B0E5FE8-04B7-4699-916A-EB8003D49D5D}" sibTransId="{CDC15A89-988F-48DC-9BCC-3181E2DAD839}"/>
    <dgm:cxn modelId="{26B1E6C3-3362-4CFD-A92E-7BA5A9351465}" srcId="{A8950606-A4B3-4785-9E63-FFEEBA888ACB}" destId="{F294F5C3-5C1E-41D0-A01B-72A42A605520}" srcOrd="3" destOrd="0" parTransId="{811BE53C-8F76-4560-ACD4-51EAFB777F3A}" sibTransId="{5958ECEF-8A71-4606-A302-CE6966273D1C}"/>
    <dgm:cxn modelId="{8EDB1ED0-96A7-4451-8C5B-74E2D0B4AF30}" type="presOf" srcId="{A8950606-A4B3-4785-9E63-FFEEBA888ACB}" destId="{86B14E82-3F95-4D02-AA2A-AFE4DD43AD25}" srcOrd="0" destOrd="0" presId="urn:microsoft.com/office/officeart/2018/2/layout/IconVerticalSolidList"/>
    <dgm:cxn modelId="{B37FFAD5-E752-42BC-B8BC-411A72B7DEE0}" srcId="{A8950606-A4B3-4785-9E63-FFEEBA888ACB}" destId="{FCA209B8-BD56-4E5D-8495-66B38EBD70BA}" srcOrd="1" destOrd="0" parTransId="{E3822CEB-C5C3-4BA8-9457-E54BDE543EC4}" sibTransId="{303298E1-1A41-4674-A3FC-D8CC0D385D7A}"/>
    <dgm:cxn modelId="{D9A490EB-7412-46DB-BC17-A1B55BBEDFF7}" type="presParOf" srcId="{86B14E82-3F95-4D02-AA2A-AFE4DD43AD25}" destId="{8BE59578-1FBC-4B49-B3BF-230D9D944D87}" srcOrd="0" destOrd="0" presId="urn:microsoft.com/office/officeart/2018/2/layout/IconVerticalSolidList"/>
    <dgm:cxn modelId="{8842A68D-9401-4BFC-9ED5-98E98257BC55}" type="presParOf" srcId="{8BE59578-1FBC-4B49-B3BF-230D9D944D87}" destId="{5830C2A9-4535-4E54-9344-EB6D93D1D440}" srcOrd="0" destOrd="0" presId="urn:microsoft.com/office/officeart/2018/2/layout/IconVerticalSolidList"/>
    <dgm:cxn modelId="{EFBF6489-CCEC-490A-B471-13A58BE4818E}" type="presParOf" srcId="{8BE59578-1FBC-4B49-B3BF-230D9D944D87}" destId="{AC7FA843-EBD8-4DCE-99A7-9A553B195BBF}" srcOrd="1" destOrd="0" presId="urn:microsoft.com/office/officeart/2018/2/layout/IconVerticalSolidList"/>
    <dgm:cxn modelId="{181F66EF-8369-4E79-BA1B-E34A04B88FBE}" type="presParOf" srcId="{8BE59578-1FBC-4B49-B3BF-230D9D944D87}" destId="{327BBE65-079F-49A4-A6D6-DA6EAFB43361}" srcOrd="2" destOrd="0" presId="urn:microsoft.com/office/officeart/2018/2/layout/IconVerticalSolidList"/>
    <dgm:cxn modelId="{93D9C2D9-48DD-4DDE-884D-323ADB7C37D4}" type="presParOf" srcId="{8BE59578-1FBC-4B49-B3BF-230D9D944D87}" destId="{12EA83F7-EDDF-4A1D-906D-3FEE86CE6A96}" srcOrd="3" destOrd="0" presId="urn:microsoft.com/office/officeart/2018/2/layout/IconVerticalSolidList"/>
    <dgm:cxn modelId="{853BCA78-966B-4E06-BE84-FD63A53E35E5}" type="presParOf" srcId="{86B14E82-3F95-4D02-AA2A-AFE4DD43AD25}" destId="{F7FB3E93-532A-46D7-B935-8D4652DFE033}" srcOrd="1" destOrd="0" presId="urn:microsoft.com/office/officeart/2018/2/layout/IconVerticalSolidList"/>
    <dgm:cxn modelId="{CA066A99-300A-4229-966D-5A5E5CCA1595}" type="presParOf" srcId="{86B14E82-3F95-4D02-AA2A-AFE4DD43AD25}" destId="{E7D7A733-0ADF-433C-BFD9-0E85817824DC}" srcOrd="2" destOrd="0" presId="urn:microsoft.com/office/officeart/2018/2/layout/IconVerticalSolidList"/>
    <dgm:cxn modelId="{9EBE2CD2-FAB9-4D12-B04B-25E292F2A5F0}" type="presParOf" srcId="{E7D7A733-0ADF-433C-BFD9-0E85817824DC}" destId="{8C219448-E9B1-482F-B93C-006CC51ADECA}" srcOrd="0" destOrd="0" presId="urn:microsoft.com/office/officeart/2018/2/layout/IconVerticalSolidList"/>
    <dgm:cxn modelId="{5D6A7076-A8C8-49A1-8970-FD7615D2BA52}" type="presParOf" srcId="{E7D7A733-0ADF-433C-BFD9-0E85817824DC}" destId="{977BD118-8F9A-43AC-B454-E4857FD95370}" srcOrd="1" destOrd="0" presId="urn:microsoft.com/office/officeart/2018/2/layout/IconVerticalSolidList"/>
    <dgm:cxn modelId="{1213E82A-E8A5-44B4-83CE-F3F9093424C2}" type="presParOf" srcId="{E7D7A733-0ADF-433C-BFD9-0E85817824DC}" destId="{4EA1EAD9-86A0-41AD-A9B3-59A1ED1CC267}" srcOrd="2" destOrd="0" presId="urn:microsoft.com/office/officeart/2018/2/layout/IconVerticalSolidList"/>
    <dgm:cxn modelId="{7A8A1F82-BB12-4C73-AA18-4B4716D37BC1}" type="presParOf" srcId="{E7D7A733-0ADF-433C-BFD9-0E85817824DC}" destId="{362BFD75-C23F-4F15-93ED-C60E1E236E4F}" srcOrd="3" destOrd="0" presId="urn:microsoft.com/office/officeart/2018/2/layout/IconVerticalSolidList"/>
    <dgm:cxn modelId="{B42A4848-2148-45D0-95F0-4BF7F89B5DCC}" type="presParOf" srcId="{86B14E82-3F95-4D02-AA2A-AFE4DD43AD25}" destId="{BB8C3467-7AD0-4342-AB42-B2AC07A516E7}" srcOrd="3" destOrd="0" presId="urn:microsoft.com/office/officeart/2018/2/layout/IconVerticalSolidList"/>
    <dgm:cxn modelId="{BEEFC730-164A-4A2F-9EA0-C32701B524E0}" type="presParOf" srcId="{86B14E82-3F95-4D02-AA2A-AFE4DD43AD25}" destId="{C1B48F3D-4DA8-41F0-BD2F-AF29BB583DF6}" srcOrd="4" destOrd="0" presId="urn:microsoft.com/office/officeart/2018/2/layout/IconVerticalSolidList"/>
    <dgm:cxn modelId="{9CB9438F-CADF-4333-847B-B676F57CAA16}" type="presParOf" srcId="{C1B48F3D-4DA8-41F0-BD2F-AF29BB583DF6}" destId="{9AD6C2FB-CBDF-4F36-8D92-FE38472A055B}" srcOrd="0" destOrd="0" presId="urn:microsoft.com/office/officeart/2018/2/layout/IconVerticalSolidList"/>
    <dgm:cxn modelId="{2DD35D7F-DFFA-49AF-90EA-E02E40021B9C}" type="presParOf" srcId="{C1B48F3D-4DA8-41F0-BD2F-AF29BB583DF6}" destId="{84AB21E2-B38F-4209-9DBF-DF0975A08AFC}" srcOrd="1" destOrd="0" presId="urn:microsoft.com/office/officeart/2018/2/layout/IconVerticalSolidList"/>
    <dgm:cxn modelId="{198436AE-5A19-4107-B0D6-1EABDAADAAFC}" type="presParOf" srcId="{C1B48F3D-4DA8-41F0-BD2F-AF29BB583DF6}" destId="{15E50C61-67F7-4829-92F1-D1C8CA8FF37F}" srcOrd="2" destOrd="0" presId="urn:microsoft.com/office/officeart/2018/2/layout/IconVerticalSolidList"/>
    <dgm:cxn modelId="{2FE0245C-F6A0-41AE-A9A9-C9F1D891B85E}" type="presParOf" srcId="{C1B48F3D-4DA8-41F0-BD2F-AF29BB583DF6}" destId="{FB7D67C3-1881-49BA-BC9B-F567E1DCEBBB}" srcOrd="3" destOrd="0" presId="urn:microsoft.com/office/officeart/2018/2/layout/IconVerticalSolidList"/>
    <dgm:cxn modelId="{19405302-D3D7-40E9-9888-082551E6CF85}" type="presParOf" srcId="{86B14E82-3F95-4D02-AA2A-AFE4DD43AD25}" destId="{BE1A0BD6-2D29-4269-8AE1-E069575259C4}" srcOrd="5" destOrd="0" presId="urn:microsoft.com/office/officeart/2018/2/layout/IconVerticalSolidList"/>
    <dgm:cxn modelId="{4DC07417-FA51-424E-AD43-9B6680FE024F}" type="presParOf" srcId="{86B14E82-3F95-4D02-AA2A-AFE4DD43AD25}" destId="{6E0BE59F-D4EC-412C-A639-4054D5FDC4AC}" srcOrd="6" destOrd="0" presId="urn:microsoft.com/office/officeart/2018/2/layout/IconVerticalSolidList"/>
    <dgm:cxn modelId="{4BAB267F-8831-4589-BEC9-C20F7389CEC2}" type="presParOf" srcId="{6E0BE59F-D4EC-412C-A639-4054D5FDC4AC}" destId="{C56A6DE3-416A-4D3E-99CC-33FA0340D115}" srcOrd="0" destOrd="0" presId="urn:microsoft.com/office/officeart/2018/2/layout/IconVerticalSolidList"/>
    <dgm:cxn modelId="{0BED6B4E-6FE7-4C98-AC5A-B1D132475E0F}" type="presParOf" srcId="{6E0BE59F-D4EC-412C-A639-4054D5FDC4AC}" destId="{323AF093-4B6C-4E7F-92D9-6DBA420DF3EF}" srcOrd="1" destOrd="0" presId="urn:microsoft.com/office/officeart/2018/2/layout/IconVerticalSolidList"/>
    <dgm:cxn modelId="{4759AC96-3FB3-44A4-833C-15C184A083DB}" type="presParOf" srcId="{6E0BE59F-D4EC-412C-A639-4054D5FDC4AC}" destId="{F3201FC2-3357-49AB-AFD5-286E46171A31}" srcOrd="2" destOrd="0" presId="urn:microsoft.com/office/officeart/2018/2/layout/IconVerticalSolidList"/>
    <dgm:cxn modelId="{AFD12F3F-0DB6-4636-BF12-25483E6CFE4A}" type="presParOf" srcId="{6E0BE59F-D4EC-412C-A639-4054D5FDC4AC}" destId="{2470B793-A7C8-4547-A47F-9CCE51979FF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AD325C6-9456-4FEB-B436-E8828274E0BC}"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A556883B-D4CC-43FC-AA12-3661312BB13D}">
      <dgm:prSet/>
      <dgm:spPr/>
      <dgm:t>
        <a:bodyPr/>
        <a:lstStyle/>
        <a:p>
          <a:pPr>
            <a:lnSpc>
              <a:spcPct val="100000"/>
            </a:lnSpc>
          </a:pPr>
          <a:r>
            <a:rPr lang="en-US"/>
            <a:t>Activity 1: Strategy.</a:t>
          </a:r>
        </a:p>
      </dgm:t>
    </dgm:pt>
    <dgm:pt modelId="{E978547C-4B39-45E6-AC7F-EA670F0DBA25}" type="parTrans" cxnId="{3DAA8A0D-2C81-4A65-96AF-D9495D3046B9}">
      <dgm:prSet/>
      <dgm:spPr/>
      <dgm:t>
        <a:bodyPr/>
        <a:lstStyle/>
        <a:p>
          <a:endParaRPr lang="en-US"/>
        </a:p>
      </dgm:t>
    </dgm:pt>
    <dgm:pt modelId="{7C55158C-6322-4FB9-9FB4-88C012FC05D6}" type="sibTrans" cxnId="{3DAA8A0D-2C81-4A65-96AF-D9495D3046B9}">
      <dgm:prSet/>
      <dgm:spPr/>
      <dgm:t>
        <a:bodyPr/>
        <a:lstStyle/>
        <a:p>
          <a:endParaRPr lang="en-US"/>
        </a:p>
      </dgm:t>
    </dgm:pt>
    <dgm:pt modelId="{2ED20E11-5D8F-4337-9030-BA07D0667D6C}">
      <dgm:prSet/>
      <dgm:spPr/>
      <dgm:t>
        <a:bodyPr/>
        <a:lstStyle/>
        <a:p>
          <a:pPr>
            <a:lnSpc>
              <a:spcPct val="100000"/>
            </a:lnSpc>
          </a:pPr>
          <a:r>
            <a:rPr lang="en-US"/>
            <a:t>Activity 2: Catalogue.</a:t>
          </a:r>
        </a:p>
      </dgm:t>
    </dgm:pt>
    <dgm:pt modelId="{F2375350-0BB4-48BA-8BE3-314118511DAF}" type="parTrans" cxnId="{E82F88F8-D622-4F33-886D-0D7AD2FC4891}">
      <dgm:prSet/>
      <dgm:spPr/>
      <dgm:t>
        <a:bodyPr/>
        <a:lstStyle/>
        <a:p>
          <a:endParaRPr lang="en-US"/>
        </a:p>
      </dgm:t>
    </dgm:pt>
    <dgm:pt modelId="{2CE33913-A066-4163-87AF-E19AE68BB9AD}" type="sibTrans" cxnId="{E82F88F8-D622-4F33-886D-0D7AD2FC4891}">
      <dgm:prSet/>
      <dgm:spPr/>
      <dgm:t>
        <a:bodyPr/>
        <a:lstStyle/>
        <a:p>
          <a:endParaRPr lang="en-US"/>
        </a:p>
      </dgm:t>
    </dgm:pt>
    <dgm:pt modelId="{F726FD2A-EFC1-4CBB-89B6-C34A43900973}">
      <dgm:prSet/>
      <dgm:spPr/>
      <dgm:t>
        <a:bodyPr/>
        <a:lstStyle/>
        <a:p>
          <a:pPr>
            <a:lnSpc>
              <a:spcPct val="100000"/>
            </a:lnSpc>
          </a:pPr>
          <a:r>
            <a:rPr lang="en-US"/>
            <a:t>Activity 3: Solution.</a:t>
          </a:r>
        </a:p>
      </dgm:t>
    </dgm:pt>
    <dgm:pt modelId="{5D55DF6C-9596-4113-9EFC-26D342A1DEE9}" type="parTrans" cxnId="{C80C20BA-1A69-47C6-80A6-68F9231AD1D3}">
      <dgm:prSet/>
      <dgm:spPr/>
      <dgm:t>
        <a:bodyPr/>
        <a:lstStyle/>
        <a:p>
          <a:endParaRPr lang="en-US"/>
        </a:p>
      </dgm:t>
    </dgm:pt>
    <dgm:pt modelId="{28F5F47D-B66A-44CA-AF43-1EBC4E40ADAA}" type="sibTrans" cxnId="{C80C20BA-1A69-47C6-80A6-68F9231AD1D3}">
      <dgm:prSet/>
      <dgm:spPr/>
      <dgm:t>
        <a:bodyPr/>
        <a:lstStyle/>
        <a:p>
          <a:endParaRPr lang="en-US"/>
        </a:p>
      </dgm:t>
    </dgm:pt>
    <dgm:pt modelId="{0A9EEC56-28B1-4642-9CDA-A326877C0E4B}">
      <dgm:prSet/>
      <dgm:spPr/>
      <dgm:t>
        <a:bodyPr/>
        <a:lstStyle/>
        <a:p>
          <a:pPr>
            <a:lnSpc>
              <a:spcPct val="100000"/>
            </a:lnSpc>
          </a:pPr>
          <a:r>
            <a:rPr lang="en-US"/>
            <a:t>Activity 4: Evaluation.</a:t>
          </a:r>
        </a:p>
      </dgm:t>
    </dgm:pt>
    <dgm:pt modelId="{1BF993F2-A81F-468B-B3B8-25681532C668}" type="parTrans" cxnId="{DD2FB1FF-CA50-49C4-A985-70721D154991}">
      <dgm:prSet/>
      <dgm:spPr/>
      <dgm:t>
        <a:bodyPr/>
        <a:lstStyle/>
        <a:p>
          <a:endParaRPr lang="en-US"/>
        </a:p>
      </dgm:t>
    </dgm:pt>
    <dgm:pt modelId="{4EB18176-ECEF-4D2A-BB64-EAA74339B3E4}" type="sibTrans" cxnId="{DD2FB1FF-CA50-49C4-A985-70721D154991}">
      <dgm:prSet/>
      <dgm:spPr/>
      <dgm:t>
        <a:bodyPr/>
        <a:lstStyle/>
        <a:p>
          <a:endParaRPr lang="en-US"/>
        </a:p>
      </dgm:t>
    </dgm:pt>
    <dgm:pt modelId="{56F57DE3-0F65-4E90-9841-73B8AE3005F2}">
      <dgm:prSet/>
      <dgm:spPr/>
      <dgm:t>
        <a:bodyPr/>
        <a:lstStyle/>
        <a:p>
          <a:pPr>
            <a:lnSpc>
              <a:spcPct val="100000"/>
            </a:lnSpc>
          </a:pPr>
          <a:r>
            <a:rPr lang="en-US"/>
            <a:t>Activity 5: Implications.</a:t>
          </a:r>
        </a:p>
      </dgm:t>
    </dgm:pt>
    <dgm:pt modelId="{9C4E5711-8F39-4AB2-B605-88E08E10990E}" type="parTrans" cxnId="{E566A92C-7467-401E-BCAD-79C596D2207E}">
      <dgm:prSet/>
      <dgm:spPr/>
      <dgm:t>
        <a:bodyPr/>
        <a:lstStyle/>
        <a:p>
          <a:endParaRPr lang="en-US"/>
        </a:p>
      </dgm:t>
    </dgm:pt>
    <dgm:pt modelId="{66DC42B9-9382-4C3F-A6FD-647483871237}" type="sibTrans" cxnId="{E566A92C-7467-401E-BCAD-79C596D2207E}">
      <dgm:prSet/>
      <dgm:spPr/>
      <dgm:t>
        <a:bodyPr/>
        <a:lstStyle/>
        <a:p>
          <a:endParaRPr lang="en-US"/>
        </a:p>
      </dgm:t>
    </dgm:pt>
    <dgm:pt modelId="{19C6CEBF-603F-4851-8B45-073D7EFF2E24}" type="pres">
      <dgm:prSet presAssocID="{2AD325C6-9456-4FEB-B436-E8828274E0BC}" presName="root" presStyleCnt="0">
        <dgm:presLayoutVars>
          <dgm:dir/>
          <dgm:resizeHandles val="exact"/>
        </dgm:presLayoutVars>
      </dgm:prSet>
      <dgm:spPr/>
    </dgm:pt>
    <dgm:pt modelId="{0192521E-7FA9-4DD1-AA75-2E1E0CAFF811}" type="pres">
      <dgm:prSet presAssocID="{A556883B-D4CC-43FC-AA12-3661312BB13D}" presName="compNode" presStyleCnt="0"/>
      <dgm:spPr/>
    </dgm:pt>
    <dgm:pt modelId="{645D78A8-716F-4DA0-BDB6-C68AB12D9DB8}" type="pres">
      <dgm:prSet presAssocID="{A556883B-D4CC-43FC-AA12-3661312BB13D}" presName="bgRect" presStyleLbl="bgShp" presStyleIdx="0" presStyleCnt="5"/>
      <dgm:spPr/>
    </dgm:pt>
    <dgm:pt modelId="{0A7FDBE6-5878-4313-9CD9-15C0F991F3C5}" type="pres">
      <dgm:prSet presAssocID="{A556883B-D4CC-43FC-AA12-3661312BB13D}"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laybook"/>
        </a:ext>
      </dgm:extLst>
    </dgm:pt>
    <dgm:pt modelId="{98F4D2B7-DC3A-400C-B4FF-BBAE75E90486}" type="pres">
      <dgm:prSet presAssocID="{A556883B-D4CC-43FC-AA12-3661312BB13D}" presName="spaceRect" presStyleCnt="0"/>
      <dgm:spPr/>
    </dgm:pt>
    <dgm:pt modelId="{734E4553-2BCE-4714-89C7-A1B8B04B955C}" type="pres">
      <dgm:prSet presAssocID="{A556883B-D4CC-43FC-AA12-3661312BB13D}" presName="parTx" presStyleLbl="revTx" presStyleIdx="0" presStyleCnt="5">
        <dgm:presLayoutVars>
          <dgm:chMax val="0"/>
          <dgm:chPref val="0"/>
        </dgm:presLayoutVars>
      </dgm:prSet>
      <dgm:spPr/>
    </dgm:pt>
    <dgm:pt modelId="{4D5EC789-BB88-4D5F-8DD8-913221B601DB}" type="pres">
      <dgm:prSet presAssocID="{7C55158C-6322-4FB9-9FB4-88C012FC05D6}" presName="sibTrans" presStyleCnt="0"/>
      <dgm:spPr/>
    </dgm:pt>
    <dgm:pt modelId="{96FDDA88-0721-4516-98D4-B082F5EDA7BC}" type="pres">
      <dgm:prSet presAssocID="{2ED20E11-5D8F-4337-9030-BA07D0667D6C}" presName="compNode" presStyleCnt="0"/>
      <dgm:spPr/>
    </dgm:pt>
    <dgm:pt modelId="{DAA17EA9-850A-431E-8F49-B9545CF1ADDD}" type="pres">
      <dgm:prSet presAssocID="{2ED20E11-5D8F-4337-9030-BA07D0667D6C}" presName="bgRect" presStyleLbl="bgShp" presStyleIdx="1" presStyleCnt="5"/>
      <dgm:spPr/>
    </dgm:pt>
    <dgm:pt modelId="{0A0443AF-F6F5-4712-AEF8-50CFC2D04BC0}" type="pres">
      <dgm:prSet presAssocID="{2ED20E11-5D8F-4337-9030-BA07D0667D6C}"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agnifying glass"/>
        </a:ext>
      </dgm:extLst>
    </dgm:pt>
    <dgm:pt modelId="{6222DAEC-358E-45C6-86B4-88298DCBB3F8}" type="pres">
      <dgm:prSet presAssocID="{2ED20E11-5D8F-4337-9030-BA07D0667D6C}" presName="spaceRect" presStyleCnt="0"/>
      <dgm:spPr/>
    </dgm:pt>
    <dgm:pt modelId="{3C329A4A-3143-4FC2-A09C-CFC4BF767016}" type="pres">
      <dgm:prSet presAssocID="{2ED20E11-5D8F-4337-9030-BA07D0667D6C}" presName="parTx" presStyleLbl="revTx" presStyleIdx="1" presStyleCnt="5">
        <dgm:presLayoutVars>
          <dgm:chMax val="0"/>
          <dgm:chPref val="0"/>
        </dgm:presLayoutVars>
      </dgm:prSet>
      <dgm:spPr/>
    </dgm:pt>
    <dgm:pt modelId="{AF7194CA-ED56-4E5B-81B4-855AD1B8EB1C}" type="pres">
      <dgm:prSet presAssocID="{2CE33913-A066-4163-87AF-E19AE68BB9AD}" presName="sibTrans" presStyleCnt="0"/>
      <dgm:spPr/>
    </dgm:pt>
    <dgm:pt modelId="{311B1E4C-8735-4417-844D-3E5FB6CFF232}" type="pres">
      <dgm:prSet presAssocID="{F726FD2A-EFC1-4CBB-89B6-C34A43900973}" presName="compNode" presStyleCnt="0"/>
      <dgm:spPr/>
    </dgm:pt>
    <dgm:pt modelId="{8937FAB5-798E-4B0B-AA9C-9528E2BBC4DF}" type="pres">
      <dgm:prSet presAssocID="{F726FD2A-EFC1-4CBB-89B6-C34A43900973}" presName="bgRect" presStyleLbl="bgShp" presStyleIdx="2" presStyleCnt="5"/>
      <dgm:spPr/>
    </dgm:pt>
    <dgm:pt modelId="{5DC42600-9BA0-4775-B4BF-25CCD17AFAF8}" type="pres">
      <dgm:prSet presAssocID="{F726FD2A-EFC1-4CBB-89B6-C34A43900973}"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cument"/>
        </a:ext>
      </dgm:extLst>
    </dgm:pt>
    <dgm:pt modelId="{B7EAC1BB-8E70-4B12-8F59-C315DE22B0A7}" type="pres">
      <dgm:prSet presAssocID="{F726FD2A-EFC1-4CBB-89B6-C34A43900973}" presName="spaceRect" presStyleCnt="0"/>
      <dgm:spPr/>
    </dgm:pt>
    <dgm:pt modelId="{824152E8-F752-4B5B-8FD1-97DAD15D48C4}" type="pres">
      <dgm:prSet presAssocID="{F726FD2A-EFC1-4CBB-89B6-C34A43900973}" presName="parTx" presStyleLbl="revTx" presStyleIdx="2" presStyleCnt="5">
        <dgm:presLayoutVars>
          <dgm:chMax val="0"/>
          <dgm:chPref val="0"/>
        </dgm:presLayoutVars>
      </dgm:prSet>
      <dgm:spPr/>
    </dgm:pt>
    <dgm:pt modelId="{07560EBF-F0B3-4187-A664-C26E57FF11BA}" type="pres">
      <dgm:prSet presAssocID="{28F5F47D-B66A-44CA-AF43-1EBC4E40ADAA}" presName="sibTrans" presStyleCnt="0"/>
      <dgm:spPr/>
    </dgm:pt>
    <dgm:pt modelId="{0AE492D7-62AA-4921-B337-B57DECF6D350}" type="pres">
      <dgm:prSet presAssocID="{0A9EEC56-28B1-4642-9CDA-A326877C0E4B}" presName="compNode" presStyleCnt="0"/>
      <dgm:spPr/>
    </dgm:pt>
    <dgm:pt modelId="{25C06614-8A21-48D7-946A-C3245925483A}" type="pres">
      <dgm:prSet presAssocID="{0A9EEC56-28B1-4642-9CDA-A326877C0E4B}" presName="bgRect" presStyleLbl="bgShp" presStyleIdx="3" presStyleCnt="5"/>
      <dgm:spPr/>
    </dgm:pt>
    <dgm:pt modelId="{CE2C7948-4D46-4DCC-9D52-60113917CA3C}" type="pres">
      <dgm:prSet presAssocID="{0A9EEC56-28B1-4642-9CDA-A326877C0E4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heckmark"/>
        </a:ext>
      </dgm:extLst>
    </dgm:pt>
    <dgm:pt modelId="{619EE9CB-6FF1-4315-BDB8-444593B84EB7}" type="pres">
      <dgm:prSet presAssocID="{0A9EEC56-28B1-4642-9CDA-A326877C0E4B}" presName="spaceRect" presStyleCnt="0"/>
      <dgm:spPr/>
    </dgm:pt>
    <dgm:pt modelId="{0C208585-8F66-4996-BED6-BA24E659B7EB}" type="pres">
      <dgm:prSet presAssocID="{0A9EEC56-28B1-4642-9CDA-A326877C0E4B}" presName="parTx" presStyleLbl="revTx" presStyleIdx="3" presStyleCnt="5">
        <dgm:presLayoutVars>
          <dgm:chMax val="0"/>
          <dgm:chPref val="0"/>
        </dgm:presLayoutVars>
      </dgm:prSet>
      <dgm:spPr/>
    </dgm:pt>
    <dgm:pt modelId="{38BB938C-85FE-4EA3-8027-AA9FFF3BDD01}" type="pres">
      <dgm:prSet presAssocID="{4EB18176-ECEF-4D2A-BB64-EAA74339B3E4}" presName="sibTrans" presStyleCnt="0"/>
      <dgm:spPr/>
    </dgm:pt>
    <dgm:pt modelId="{CECD023C-B6EB-4FA0-BE8A-5D615AADAF67}" type="pres">
      <dgm:prSet presAssocID="{56F57DE3-0F65-4E90-9841-73B8AE3005F2}" presName="compNode" presStyleCnt="0"/>
      <dgm:spPr/>
    </dgm:pt>
    <dgm:pt modelId="{F6040633-A913-4C84-9604-4A1C206BC22E}" type="pres">
      <dgm:prSet presAssocID="{56F57DE3-0F65-4E90-9841-73B8AE3005F2}" presName="bgRect" presStyleLbl="bgShp" presStyleIdx="4" presStyleCnt="5"/>
      <dgm:spPr/>
    </dgm:pt>
    <dgm:pt modelId="{8D7E53F0-9E70-4705-881C-F9D64293B9E3}" type="pres">
      <dgm:prSet presAssocID="{56F57DE3-0F65-4E90-9841-73B8AE3005F2}"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Head with Gears"/>
        </a:ext>
      </dgm:extLst>
    </dgm:pt>
    <dgm:pt modelId="{0C29517E-52AB-4A0D-AA68-6FA89293301E}" type="pres">
      <dgm:prSet presAssocID="{56F57DE3-0F65-4E90-9841-73B8AE3005F2}" presName="spaceRect" presStyleCnt="0"/>
      <dgm:spPr/>
    </dgm:pt>
    <dgm:pt modelId="{18777649-50F1-484D-B955-E094F1645DB5}" type="pres">
      <dgm:prSet presAssocID="{56F57DE3-0F65-4E90-9841-73B8AE3005F2}" presName="parTx" presStyleLbl="revTx" presStyleIdx="4" presStyleCnt="5">
        <dgm:presLayoutVars>
          <dgm:chMax val="0"/>
          <dgm:chPref val="0"/>
        </dgm:presLayoutVars>
      </dgm:prSet>
      <dgm:spPr/>
    </dgm:pt>
  </dgm:ptLst>
  <dgm:cxnLst>
    <dgm:cxn modelId="{3DAA8A0D-2C81-4A65-96AF-D9495D3046B9}" srcId="{2AD325C6-9456-4FEB-B436-E8828274E0BC}" destId="{A556883B-D4CC-43FC-AA12-3661312BB13D}" srcOrd="0" destOrd="0" parTransId="{E978547C-4B39-45E6-AC7F-EA670F0DBA25}" sibTransId="{7C55158C-6322-4FB9-9FB4-88C012FC05D6}"/>
    <dgm:cxn modelId="{9D851E13-7AB4-4E93-8BB4-E05BDAD2C186}" type="presOf" srcId="{56F57DE3-0F65-4E90-9841-73B8AE3005F2}" destId="{18777649-50F1-484D-B955-E094F1645DB5}" srcOrd="0" destOrd="0" presId="urn:microsoft.com/office/officeart/2018/2/layout/IconVerticalSolidList"/>
    <dgm:cxn modelId="{E566A92C-7467-401E-BCAD-79C596D2207E}" srcId="{2AD325C6-9456-4FEB-B436-E8828274E0BC}" destId="{56F57DE3-0F65-4E90-9841-73B8AE3005F2}" srcOrd="4" destOrd="0" parTransId="{9C4E5711-8F39-4AB2-B605-88E08E10990E}" sibTransId="{66DC42B9-9382-4C3F-A6FD-647483871237}"/>
    <dgm:cxn modelId="{E8D9C17C-4144-4381-9274-3B03ECE97AEA}" type="presOf" srcId="{2AD325C6-9456-4FEB-B436-E8828274E0BC}" destId="{19C6CEBF-603F-4851-8B45-073D7EFF2E24}" srcOrd="0" destOrd="0" presId="urn:microsoft.com/office/officeart/2018/2/layout/IconVerticalSolidList"/>
    <dgm:cxn modelId="{A8A1DD83-7BE0-4A3A-A211-4DCFD996D3BB}" type="presOf" srcId="{2ED20E11-5D8F-4337-9030-BA07D0667D6C}" destId="{3C329A4A-3143-4FC2-A09C-CFC4BF767016}" srcOrd="0" destOrd="0" presId="urn:microsoft.com/office/officeart/2018/2/layout/IconVerticalSolidList"/>
    <dgm:cxn modelId="{C80C20BA-1A69-47C6-80A6-68F9231AD1D3}" srcId="{2AD325C6-9456-4FEB-B436-E8828274E0BC}" destId="{F726FD2A-EFC1-4CBB-89B6-C34A43900973}" srcOrd="2" destOrd="0" parTransId="{5D55DF6C-9596-4113-9EFC-26D342A1DEE9}" sibTransId="{28F5F47D-B66A-44CA-AF43-1EBC4E40ADAA}"/>
    <dgm:cxn modelId="{6A67C5D0-2073-4F34-AB38-346605DCB141}" type="presOf" srcId="{F726FD2A-EFC1-4CBB-89B6-C34A43900973}" destId="{824152E8-F752-4B5B-8FD1-97DAD15D48C4}" srcOrd="0" destOrd="0" presId="urn:microsoft.com/office/officeart/2018/2/layout/IconVerticalSolidList"/>
    <dgm:cxn modelId="{3E9F4CEF-434D-406A-B6BE-F7A33D8C0A76}" type="presOf" srcId="{0A9EEC56-28B1-4642-9CDA-A326877C0E4B}" destId="{0C208585-8F66-4996-BED6-BA24E659B7EB}" srcOrd="0" destOrd="0" presId="urn:microsoft.com/office/officeart/2018/2/layout/IconVerticalSolidList"/>
    <dgm:cxn modelId="{CE0D0CF0-2726-4C98-A3DE-FDDCDCF23C23}" type="presOf" srcId="{A556883B-D4CC-43FC-AA12-3661312BB13D}" destId="{734E4553-2BCE-4714-89C7-A1B8B04B955C}" srcOrd="0" destOrd="0" presId="urn:microsoft.com/office/officeart/2018/2/layout/IconVerticalSolidList"/>
    <dgm:cxn modelId="{E82F88F8-D622-4F33-886D-0D7AD2FC4891}" srcId="{2AD325C6-9456-4FEB-B436-E8828274E0BC}" destId="{2ED20E11-5D8F-4337-9030-BA07D0667D6C}" srcOrd="1" destOrd="0" parTransId="{F2375350-0BB4-48BA-8BE3-314118511DAF}" sibTransId="{2CE33913-A066-4163-87AF-E19AE68BB9AD}"/>
    <dgm:cxn modelId="{DD2FB1FF-CA50-49C4-A985-70721D154991}" srcId="{2AD325C6-9456-4FEB-B436-E8828274E0BC}" destId="{0A9EEC56-28B1-4642-9CDA-A326877C0E4B}" srcOrd="3" destOrd="0" parTransId="{1BF993F2-A81F-468B-B3B8-25681532C668}" sibTransId="{4EB18176-ECEF-4D2A-BB64-EAA74339B3E4}"/>
    <dgm:cxn modelId="{5525EDB3-154E-4D61-A54A-06763C50BF3C}" type="presParOf" srcId="{19C6CEBF-603F-4851-8B45-073D7EFF2E24}" destId="{0192521E-7FA9-4DD1-AA75-2E1E0CAFF811}" srcOrd="0" destOrd="0" presId="urn:microsoft.com/office/officeart/2018/2/layout/IconVerticalSolidList"/>
    <dgm:cxn modelId="{E7BC8366-44BC-4EFC-B655-F37F4E1A182D}" type="presParOf" srcId="{0192521E-7FA9-4DD1-AA75-2E1E0CAFF811}" destId="{645D78A8-716F-4DA0-BDB6-C68AB12D9DB8}" srcOrd="0" destOrd="0" presId="urn:microsoft.com/office/officeart/2018/2/layout/IconVerticalSolidList"/>
    <dgm:cxn modelId="{95C914F1-FC83-4129-8C23-915FEF2B8A83}" type="presParOf" srcId="{0192521E-7FA9-4DD1-AA75-2E1E0CAFF811}" destId="{0A7FDBE6-5878-4313-9CD9-15C0F991F3C5}" srcOrd="1" destOrd="0" presId="urn:microsoft.com/office/officeart/2018/2/layout/IconVerticalSolidList"/>
    <dgm:cxn modelId="{652B86C4-1D8F-4CEF-A7F5-D3D49C399466}" type="presParOf" srcId="{0192521E-7FA9-4DD1-AA75-2E1E0CAFF811}" destId="{98F4D2B7-DC3A-400C-B4FF-BBAE75E90486}" srcOrd="2" destOrd="0" presId="urn:microsoft.com/office/officeart/2018/2/layout/IconVerticalSolidList"/>
    <dgm:cxn modelId="{F5259395-AF3B-480B-83D3-71B3D047375B}" type="presParOf" srcId="{0192521E-7FA9-4DD1-AA75-2E1E0CAFF811}" destId="{734E4553-2BCE-4714-89C7-A1B8B04B955C}" srcOrd="3" destOrd="0" presId="urn:microsoft.com/office/officeart/2018/2/layout/IconVerticalSolidList"/>
    <dgm:cxn modelId="{1575BDDD-90D4-41A2-8246-3666063F2ECF}" type="presParOf" srcId="{19C6CEBF-603F-4851-8B45-073D7EFF2E24}" destId="{4D5EC789-BB88-4D5F-8DD8-913221B601DB}" srcOrd="1" destOrd="0" presId="urn:microsoft.com/office/officeart/2018/2/layout/IconVerticalSolidList"/>
    <dgm:cxn modelId="{895D4B56-2EFF-4471-AC44-7DC951330E45}" type="presParOf" srcId="{19C6CEBF-603F-4851-8B45-073D7EFF2E24}" destId="{96FDDA88-0721-4516-98D4-B082F5EDA7BC}" srcOrd="2" destOrd="0" presId="urn:microsoft.com/office/officeart/2018/2/layout/IconVerticalSolidList"/>
    <dgm:cxn modelId="{AAFD8B73-D709-4E8F-B8DA-1546FA907251}" type="presParOf" srcId="{96FDDA88-0721-4516-98D4-B082F5EDA7BC}" destId="{DAA17EA9-850A-431E-8F49-B9545CF1ADDD}" srcOrd="0" destOrd="0" presId="urn:microsoft.com/office/officeart/2018/2/layout/IconVerticalSolidList"/>
    <dgm:cxn modelId="{1D7C3116-1128-4A45-AC56-75A8660A38E5}" type="presParOf" srcId="{96FDDA88-0721-4516-98D4-B082F5EDA7BC}" destId="{0A0443AF-F6F5-4712-AEF8-50CFC2D04BC0}" srcOrd="1" destOrd="0" presId="urn:microsoft.com/office/officeart/2018/2/layout/IconVerticalSolidList"/>
    <dgm:cxn modelId="{F985D794-2701-48D5-A704-F891F9A9A003}" type="presParOf" srcId="{96FDDA88-0721-4516-98D4-B082F5EDA7BC}" destId="{6222DAEC-358E-45C6-86B4-88298DCBB3F8}" srcOrd="2" destOrd="0" presId="urn:microsoft.com/office/officeart/2018/2/layout/IconVerticalSolidList"/>
    <dgm:cxn modelId="{1BAFB107-77C0-49FB-9DE3-1C168D04B0AA}" type="presParOf" srcId="{96FDDA88-0721-4516-98D4-B082F5EDA7BC}" destId="{3C329A4A-3143-4FC2-A09C-CFC4BF767016}" srcOrd="3" destOrd="0" presId="urn:microsoft.com/office/officeart/2018/2/layout/IconVerticalSolidList"/>
    <dgm:cxn modelId="{8CD7CC38-3FA0-4811-B77A-B86721FF3CAE}" type="presParOf" srcId="{19C6CEBF-603F-4851-8B45-073D7EFF2E24}" destId="{AF7194CA-ED56-4E5B-81B4-855AD1B8EB1C}" srcOrd="3" destOrd="0" presId="urn:microsoft.com/office/officeart/2018/2/layout/IconVerticalSolidList"/>
    <dgm:cxn modelId="{6398F3E6-14FE-4F5E-B945-FC67E445A654}" type="presParOf" srcId="{19C6CEBF-603F-4851-8B45-073D7EFF2E24}" destId="{311B1E4C-8735-4417-844D-3E5FB6CFF232}" srcOrd="4" destOrd="0" presId="urn:microsoft.com/office/officeart/2018/2/layout/IconVerticalSolidList"/>
    <dgm:cxn modelId="{DE426CAA-E994-4031-94A4-BB6310943988}" type="presParOf" srcId="{311B1E4C-8735-4417-844D-3E5FB6CFF232}" destId="{8937FAB5-798E-4B0B-AA9C-9528E2BBC4DF}" srcOrd="0" destOrd="0" presId="urn:microsoft.com/office/officeart/2018/2/layout/IconVerticalSolidList"/>
    <dgm:cxn modelId="{6E40A475-F376-4F2F-AF81-D500C46371CD}" type="presParOf" srcId="{311B1E4C-8735-4417-844D-3E5FB6CFF232}" destId="{5DC42600-9BA0-4775-B4BF-25CCD17AFAF8}" srcOrd="1" destOrd="0" presId="urn:microsoft.com/office/officeart/2018/2/layout/IconVerticalSolidList"/>
    <dgm:cxn modelId="{E9ED1395-7D0A-4AF6-8375-186E39B7D562}" type="presParOf" srcId="{311B1E4C-8735-4417-844D-3E5FB6CFF232}" destId="{B7EAC1BB-8E70-4B12-8F59-C315DE22B0A7}" srcOrd="2" destOrd="0" presId="urn:microsoft.com/office/officeart/2018/2/layout/IconVerticalSolidList"/>
    <dgm:cxn modelId="{EE34D90C-7E45-4B91-B210-1BA8E088AE92}" type="presParOf" srcId="{311B1E4C-8735-4417-844D-3E5FB6CFF232}" destId="{824152E8-F752-4B5B-8FD1-97DAD15D48C4}" srcOrd="3" destOrd="0" presId="urn:microsoft.com/office/officeart/2018/2/layout/IconVerticalSolidList"/>
    <dgm:cxn modelId="{4F528E29-FE7E-433C-B1B6-F970ED435592}" type="presParOf" srcId="{19C6CEBF-603F-4851-8B45-073D7EFF2E24}" destId="{07560EBF-F0B3-4187-A664-C26E57FF11BA}" srcOrd="5" destOrd="0" presId="urn:microsoft.com/office/officeart/2018/2/layout/IconVerticalSolidList"/>
    <dgm:cxn modelId="{DDE1D891-0F4E-4664-B731-0E9E40A84E67}" type="presParOf" srcId="{19C6CEBF-603F-4851-8B45-073D7EFF2E24}" destId="{0AE492D7-62AA-4921-B337-B57DECF6D350}" srcOrd="6" destOrd="0" presId="urn:microsoft.com/office/officeart/2018/2/layout/IconVerticalSolidList"/>
    <dgm:cxn modelId="{0D67CB92-164B-426B-94B6-AB3C603B0727}" type="presParOf" srcId="{0AE492D7-62AA-4921-B337-B57DECF6D350}" destId="{25C06614-8A21-48D7-946A-C3245925483A}" srcOrd="0" destOrd="0" presId="urn:microsoft.com/office/officeart/2018/2/layout/IconVerticalSolidList"/>
    <dgm:cxn modelId="{0C6AA479-D446-45D2-93EF-D82525613608}" type="presParOf" srcId="{0AE492D7-62AA-4921-B337-B57DECF6D350}" destId="{CE2C7948-4D46-4DCC-9D52-60113917CA3C}" srcOrd="1" destOrd="0" presId="urn:microsoft.com/office/officeart/2018/2/layout/IconVerticalSolidList"/>
    <dgm:cxn modelId="{573CBF56-8F1F-44E8-8E1A-7C5412711C1F}" type="presParOf" srcId="{0AE492D7-62AA-4921-B337-B57DECF6D350}" destId="{619EE9CB-6FF1-4315-BDB8-444593B84EB7}" srcOrd="2" destOrd="0" presId="urn:microsoft.com/office/officeart/2018/2/layout/IconVerticalSolidList"/>
    <dgm:cxn modelId="{5B31CFC8-B3F9-45B2-BE1D-6C820FDF35DB}" type="presParOf" srcId="{0AE492D7-62AA-4921-B337-B57DECF6D350}" destId="{0C208585-8F66-4996-BED6-BA24E659B7EB}" srcOrd="3" destOrd="0" presId="urn:microsoft.com/office/officeart/2018/2/layout/IconVerticalSolidList"/>
    <dgm:cxn modelId="{B56EBDC5-B78F-4C18-BCA6-E91B64704418}" type="presParOf" srcId="{19C6CEBF-603F-4851-8B45-073D7EFF2E24}" destId="{38BB938C-85FE-4EA3-8027-AA9FFF3BDD01}" srcOrd="7" destOrd="0" presId="urn:microsoft.com/office/officeart/2018/2/layout/IconVerticalSolidList"/>
    <dgm:cxn modelId="{56576E39-C5AC-4958-AC7B-50B19F9127BD}" type="presParOf" srcId="{19C6CEBF-603F-4851-8B45-073D7EFF2E24}" destId="{CECD023C-B6EB-4FA0-BE8A-5D615AADAF67}" srcOrd="8" destOrd="0" presId="urn:microsoft.com/office/officeart/2018/2/layout/IconVerticalSolidList"/>
    <dgm:cxn modelId="{76909771-BAB3-45D7-8C37-A2C44BEAA297}" type="presParOf" srcId="{CECD023C-B6EB-4FA0-BE8A-5D615AADAF67}" destId="{F6040633-A913-4C84-9604-4A1C206BC22E}" srcOrd="0" destOrd="0" presId="urn:microsoft.com/office/officeart/2018/2/layout/IconVerticalSolidList"/>
    <dgm:cxn modelId="{008B82F9-7624-40D4-8C1B-25DA9DA9B998}" type="presParOf" srcId="{CECD023C-B6EB-4FA0-BE8A-5D615AADAF67}" destId="{8D7E53F0-9E70-4705-881C-F9D64293B9E3}" srcOrd="1" destOrd="0" presId="urn:microsoft.com/office/officeart/2018/2/layout/IconVerticalSolidList"/>
    <dgm:cxn modelId="{EFD7209F-75AF-49D6-9DC5-7892703B394F}" type="presParOf" srcId="{CECD023C-B6EB-4FA0-BE8A-5D615AADAF67}" destId="{0C29517E-52AB-4A0D-AA68-6FA89293301E}" srcOrd="2" destOrd="0" presId="urn:microsoft.com/office/officeart/2018/2/layout/IconVerticalSolidList"/>
    <dgm:cxn modelId="{E01D90A1-6902-4E11-ACA9-C82F96F27F45}" type="presParOf" srcId="{CECD023C-B6EB-4FA0-BE8A-5D615AADAF67}" destId="{18777649-50F1-484D-B955-E094F1645DB5}"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5BBD38-3B28-427B-8661-5E546CF6E05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F77A880E-8B6C-48D6-AABE-BA5D91CA78B0}">
      <dgm:prSet/>
      <dgm:spPr/>
      <dgm:t>
        <a:bodyPr/>
        <a:lstStyle/>
        <a:p>
          <a:r>
            <a:rPr lang="en-US"/>
            <a:t>A strategy is a plan of action.</a:t>
          </a:r>
        </a:p>
      </dgm:t>
    </dgm:pt>
    <dgm:pt modelId="{A9E2C7EE-025B-470F-ABD2-643811AF0079}" type="parTrans" cxnId="{6D866944-5731-4924-A7D5-008DD01B4E48}">
      <dgm:prSet/>
      <dgm:spPr/>
      <dgm:t>
        <a:bodyPr/>
        <a:lstStyle/>
        <a:p>
          <a:endParaRPr lang="en-US"/>
        </a:p>
      </dgm:t>
    </dgm:pt>
    <dgm:pt modelId="{C649FE6C-02B4-4CD1-8FBF-3A5698119171}" type="sibTrans" cxnId="{6D866944-5731-4924-A7D5-008DD01B4E48}">
      <dgm:prSet/>
      <dgm:spPr/>
      <dgm:t>
        <a:bodyPr/>
        <a:lstStyle/>
        <a:p>
          <a:endParaRPr lang="en-US"/>
        </a:p>
      </dgm:t>
    </dgm:pt>
    <dgm:pt modelId="{7716C2B2-0817-4851-BC9A-E0F49F7467C0}">
      <dgm:prSet/>
      <dgm:spPr/>
      <dgm:t>
        <a:bodyPr/>
        <a:lstStyle/>
        <a:p>
          <a:r>
            <a:rPr lang="en-US"/>
            <a:t>Before you start I would look at Part B closely.</a:t>
          </a:r>
        </a:p>
      </dgm:t>
    </dgm:pt>
    <dgm:pt modelId="{CAB9C8C3-B355-4799-AC21-7D2F1920C43B}" type="parTrans" cxnId="{D85F025C-58D8-4979-8BF8-B3C496B311B5}">
      <dgm:prSet/>
      <dgm:spPr/>
      <dgm:t>
        <a:bodyPr/>
        <a:lstStyle/>
        <a:p>
          <a:endParaRPr lang="en-US"/>
        </a:p>
      </dgm:t>
    </dgm:pt>
    <dgm:pt modelId="{5A706303-D277-4D94-B2A8-5D181CC0FCD7}" type="sibTrans" cxnId="{D85F025C-58D8-4979-8BF8-B3C496B311B5}">
      <dgm:prSet/>
      <dgm:spPr/>
      <dgm:t>
        <a:bodyPr/>
        <a:lstStyle/>
        <a:p>
          <a:endParaRPr lang="en-US"/>
        </a:p>
      </dgm:t>
    </dgm:pt>
    <dgm:pt modelId="{0CF43DBA-BD73-4AFA-8C65-400BE9DC1CC8}">
      <dgm:prSet/>
      <dgm:spPr/>
      <dgm:t>
        <a:bodyPr/>
        <a:lstStyle/>
        <a:p>
          <a:r>
            <a:rPr lang="en-US"/>
            <a:t>See what information is here now, versus, was not given to you before.</a:t>
          </a:r>
        </a:p>
      </dgm:t>
    </dgm:pt>
    <dgm:pt modelId="{F19263B3-7735-4C99-A02A-583C704EE6F8}" type="parTrans" cxnId="{B427DA17-B8D0-445A-ABC7-A8180B14685A}">
      <dgm:prSet/>
      <dgm:spPr/>
      <dgm:t>
        <a:bodyPr/>
        <a:lstStyle/>
        <a:p>
          <a:endParaRPr lang="en-US"/>
        </a:p>
      </dgm:t>
    </dgm:pt>
    <dgm:pt modelId="{2AD67BAA-A3BE-4DA8-B229-F5EBB5CAF4CB}" type="sibTrans" cxnId="{B427DA17-B8D0-445A-ABC7-A8180B14685A}">
      <dgm:prSet/>
      <dgm:spPr/>
      <dgm:t>
        <a:bodyPr/>
        <a:lstStyle/>
        <a:p>
          <a:endParaRPr lang="en-US"/>
        </a:p>
      </dgm:t>
    </dgm:pt>
    <dgm:pt modelId="{648B72E1-C8D8-43F9-9456-80C931E58FD2}" type="pres">
      <dgm:prSet presAssocID="{8C5BBD38-3B28-427B-8661-5E546CF6E05A}" presName="root" presStyleCnt="0">
        <dgm:presLayoutVars>
          <dgm:dir/>
          <dgm:resizeHandles val="exact"/>
        </dgm:presLayoutVars>
      </dgm:prSet>
      <dgm:spPr/>
    </dgm:pt>
    <dgm:pt modelId="{ABBDE3C2-5092-494C-84CD-65E94BA77A7F}" type="pres">
      <dgm:prSet presAssocID="{F77A880E-8B6C-48D6-AABE-BA5D91CA78B0}" presName="compNode" presStyleCnt="0"/>
      <dgm:spPr/>
    </dgm:pt>
    <dgm:pt modelId="{AEAC5863-3D93-48F6-98C0-E50D181B2F3A}" type="pres">
      <dgm:prSet presAssocID="{F77A880E-8B6C-48D6-AABE-BA5D91CA78B0}" presName="bgRect" presStyleLbl="bgShp" presStyleIdx="0" presStyleCnt="3"/>
      <dgm:spPr/>
    </dgm:pt>
    <dgm:pt modelId="{6192B0CB-8567-4444-97C4-0237090FFA7E}" type="pres">
      <dgm:prSet presAssocID="{F77A880E-8B6C-48D6-AABE-BA5D91CA78B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ybook"/>
        </a:ext>
      </dgm:extLst>
    </dgm:pt>
    <dgm:pt modelId="{8459479C-C05E-4742-A55C-20DA0451B54E}" type="pres">
      <dgm:prSet presAssocID="{F77A880E-8B6C-48D6-AABE-BA5D91CA78B0}" presName="spaceRect" presStyleCnt="0"/>
      <dgm:spPr/>
    </dgm:pt>
    <dgm:pt modelId="{E77B68FB-E162-4146-8EF7-21D17A0D2FBA}" type="pres">
      <dgm:prSet presAssocID="{F77A880E-8B6C-48D6-AABE-BA5D91CA78B0}" presName="parTx" presStyleLbl="revTx" presStyleIdx="0" presStyleCnt="3">
        <dgm:presLayoutVars>
          <dgm:chMax val="0"/>
          <dgm:chPref val="0"/>
        </dgm:presLayoutVars>
      </dgm:prSet>
      <dgm:spPr/>
    </dgm:pt>
    <dgm:pt modelId="{08F499D6-04CF-4DBA-8B99-8289A3C4C5E2}" type="pres">
      <dgm:prSet presAssocID="{C649FE6C-02B4-4CD1-8FBF-3A5698119171}" presName="sibTrans" presStyleCnt="0"/>
      <dgm:spPr/>
    </dgm:pt>
    <dgm:pt modelId="{04485A8B-1EE5-4D8F-ABBA-9617C14C3DC9}" type="pres">
      <dgm:prSet presAssocID="{7716C2B2-0817-4851-BC9A-E0F49F7467C0}" presName="compNode" presStyleCnt="0"/>
      <dgm:spPr/>
    </dgm:pt>
    <dgm:pt modelId="{0F55D195-CBBC-44EE-9375-FEFD5C625275}" type="pres">
      <dgm:prSet presAssocID="{7716C2B2-0817-4851-BC9A-E0F49F7467C0}" presName="bgRect" presStyleLbl="bgShp" presStyleIdx="1" presStyleCnt="3"/>
      <dgm:spPr/>
    </dgm:pt>
    <dgm:pt modelId="{681627ED-F321-46C4-BC18-E2DB6A2A98CB}" type="pres">
      <dgm:prSet presAssocID="{7716C2B2-0817-4851-BC9A-E0F49F7467C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5EAF50C4-F085-4C13-A061-2A7C5FB8A231}" type="pres">
      <dgm:prSet presAssocID="{7716C2B2-0817-4851-BC9A-E0F49F7467C0}" presName="spaceRect" presStyleCnt="0"/>
      <dgm:spPr/>
    </dgm:pt>
    <dgm:pt modelId="{E5670237-7427-4686-BD8A-DE956760A2E9}" type="pres">
      <dgm:prSet presAssocID="{7716C2B2-0817-4851-BC9A-E0F49F7467C0}" presName="parTx" presStyleLbl="revTx" presStyleIdx="1" presStyleCnt="3">
        <dgm:presLayoutVars>
          <dgm:chMax val="0"/>
          <dgm:chPref val="0"/>
        </dgm:presLayoutVars>
      </dgm:prSet>
      <dgm:spPr/>
    </dgm:pt>
    <dgm:pt modelId="{9D0C7001-CB0E-4935-989C-75B88E230DA4}" type="pres">
      <dgm:prSet presAssocID="{5A706303-D277-4D94-B2A8-5D181CC0FCD7}" presName="sibTrans" presStyleCnt="0"/>
      <dgm:spPr/>
    </dgm:pt>
    <dgm:pt modelId="{8893BE2E-616C-455A-B6BE-233002ED3710}" type="pres">
      <dgm:prSet presAssocID="{0CF43DBA-BD73-4AFA-8C65-400BE9DC1CC8}" presName="compNode" presStyleCnt="0"/>
      <dgm:spPr/>
    </dgm:pt>
    <dgm:pt modelId="{2E1E0349-3194-4AC9-8BAF-5BEA1D7BF9A0}" type="pres">
      <dgm:prSet presAssocID="{0CF43DBA-BD73-4AFA-8C65-400BE9DC1CC8}" presName="bgRect" presStyleLbl="bgShp" presStyleIdx="2" presStyleCnt="3"/>
      <dgm:spPr/>
    </dgm:pt>
    <dgm:pt modelId="{D5847FBF-944F-4A52-818C-8DE3A584C00A}" type="pres">
      <dgm:prSet presAssocID="{0CF43DBA-BD73-4AFA-8C65-400BE9DC1CC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Arrow Circle"/>
        </a:ext>
      </dgm:extLst>
    </dgm:pt>
    <dgm:pt modelId="{5B1DAE5C-A044-46E5-AF80-216E8772D442}" type="pres">
      <dgm:prSet presAssocID="{0CF43DBA-BD73-4AFA-8C65-400BE9DC1CC8}" presName="spaceRect" presStyleCnt="0"/>
      <dgm:spPr/>
    </dgm:pt>
    <dgm:pt modelId="{5BDA8E52-9576-4D1C-A3CA-381BDFF2C57C}" type="pres">
      <dgm:prSet presAssocID="{0CF43DBA-BD73-4AFA-8C65-400BE9DC1CC8}" presName="parTx" presStyleLbl="revTx" presStyleIdx="2" presStyleCnt="3">
        <dgm:presLayoutVars>
          <dgm:chMax val="0"/>
          <dgm:chPref val="0"/>
        </dgm:presLayoutVars>
      </dgm:prSet>
      <dgm:spPr/>
    </dgm:pt>
  </dgm:ptLst>
  <dgm:cxnLst>
    <dgm:cxn modelId="{586F0308-D016-46AB-8060-F04A283040C3}" type="presOf" srcId="{7716C2B2-0817-4851-BC9A-E0F49F7467C0}" destId="{E5670237-7427-4686-BD8A-DE956760A2E9}" srcOrd="0" destOrd="0" presId="urn:microsoft.com/office/officeart/2018/2/layout/IconVerticalSolidList"/>
    <dgm:cxn modelId="{B427DA17-B8D0-445A-ABC7-A8180B14685A}" srcId="{8C5BBD38-3B28-427B-8661-5E546CF6E05A}" destId="{0CF43DBA-BD73-4AFA-8C65-400BE9DC1CC8}" srcOrd="2" destOrd="0" parTransId="{F19263B3-7735-4C99-A02A-583C704EE6F8}" sibTransId="{2AD67BAA-A3BE-4DA8-B229-F5EBB5CAF4CB}"/>
    <dgm:cxn modelId="{D85F025C-58D8-4979-8BF8-B3C496B311B5}" srcId="{8C5BBD38-3B28-427B-8661-5E546CF6E05A}" destId="{7716C2B2-0817-4851-BC9A-E0F49F7467C0}" srcOrd="1" destOrd="0" parTransId="{CAB9C8C3-B355-4799-AC21-7D2F1920C43B}" sibTransId="{5A706303-D277-4D94-B2A8-5D181CC0FCD7}"/>
    <dgm:cxn modelId="{6D866944-5731-4924-A7D5-008DD01B4E48}" srcId="{8C5BBD38-3B28-427B-8661-5E546CF6E05A}" destId="{F77A880E-8B6C-48D6-AABE-BA5D91CA78B0}" srcOrd="0" destOrd="0" parTransId="{A9E2C7EE-025B-470F-ABD2-643811AF0079}" sibTransId="{C649FE6C-02B4-4CD1-8FBF-3A5698119171}"/>
    <dgm:cxn modelId="{D874038C-CDD1-4511-A956-1430D2675EF8}" type="presOf" srcId="{F77A880E-8B6C-48D6-AABE-BA5D91CA78B0}" destId="{E77B68FB-E162-4146-8EF7-21D17A0D2FBA}" srcOrd="0" destOrd="0" presId="urn:microsoft.com/office/officeart/2018/2/layout/IconVerticalSolidList"/>
    <dgm:cxn modelId="{EB51479D-D85B-4868-8582-CCC350CB7724}" type="presOf" srcId="{0CF43DBA-BD73-4AFA-8C65-400BE9DC1CC8}" destId="{5BDA8E52-9576-4D1C-A3CA-381BDFF2C57C}" srcOrd="0" destOrd="0" presId="urn:microsoft.com/office/officeart/2018/2/layout/IconVerticalSolidList"/>
    <dgm:cxn modelId="{86F4E9C3-D3D8-4DA2-B285-480CFEA302F7}" type="presOf" srcId="{8C5BBD38-3B28-427B-8661-5E546CF6E05A}" destId="{648B72E1-C8D8-43F9-9456-80C931E58FD2}" srcOrd="0" destOrd="0" presId="urn:microsoft.com/office/officeart/2018/2/layout/IconVerticalSolidList"/>
    <dgm:cxn modelId="{D9183FA2-4A1B-452E-8F27-343B091B6B4A}" type="presParOf" srcId="{648B72E1-C8D8-43F9-9456-80C931E58FD2}" destId="{ABBDE3C2-5092-494C-84CD-65E94BA77A7F}" srcOrd="0" destOrd="0" presId="urn:microsoft.com/office/officeart/2018/2/layout/IconVerticalSolidList"/>
    <dgm:cxn modelId="{A50D4EE9-614F-4EBF-932C-209D8DB30774}" type="presParOf" srcId="{ABBDE3C2-5092-494C-84CD-65E94BA77A7F}" destId="{AEAC5863-3D93-48F6-98C0-E50D181B2F3A}" srcOrd="0" destOrd="0" presId="urn:microsoft.com/office/officeart/2018/2/layout/IconVerticalSolidList"/>
    <dgm:cxn modelId="{E791A771-F8E9-4B5D-8DBD-48B07BD0CE96}" type="presParOf" srcId="{ABBDE3C2-5092-494C-84CD-65E94BA77A7F}" destId="{6192B0CB-8567-4444-97C4-0237090FFA7E}" srcOrd="1" destOrd="0" presId="urn:microsoft.com/office/officeart/2018/2/layout/IconVerticalSolidList"/>
    <dgm:cxn modelId="{58750862-4D76-4AB4-AFAC-BD4AAF45FA2F}" type="presParOf" srcId="{ABBDE3C2-5092-494C-84CD-65E94BA77A7F}" destId="{8459479C-C05E-4742-A55C-20DA0451B54E}" srcOrd="2" destOrd="0" presId="urn:microsoft.com/office/officeart/2018/2/layout/IconVerticalSolidList"/>
    <dgm:cxn modelId="{82D15E6D-6773-4276-BED4-4482821E5644}" type="presParOf" srcId="{ABBDE3C2-5092-494C-84CD-65E94BA77A7F}" destId="{E77B68FB-E162-4146-8EF7-21D17A0D2FBA}" srcOrd="3" destOrd="0" presId="urn:microsoft.com/office/officeart/2018/2/layout/IconVerticalSolidList"/>
    <dgm:cxn modelId="{9C2B1454-F939-4A02-A8BE-DC1150BCF38F}" type="presParOf" srcId="{648B72E1-C8D8-43F9-9456-80C931E58FD2}" destId="{08F499D6-04CF-4DBA-8B99-8289A3C4C5E2}" srcOrd="1" destOrd="0" presId="urn:microsoft.com/office/officeart/2018/2/layout/IconVerticalSolidList"/>
    <dgm:cxn modelId="{0B81B9DA-98EE-45B6-B09A-FEEEFB3B4993}" type="presParOf" srcId="{648B72E1-C8D8-43F9-9456-80C931E58FD2}" destId="{04485A8B-1EE5-4D8F-ABBA-9617C14C3DC9}" srcOrd="2" destOrd="0" presId="urn:microsoft.com/office/officeart/2018/2/layout/IconVerticalSolidList"/>
    <dgm:cxn modelId="{FD1C7319-25EF-4E59-A215-B3051E3A9977}" type="presParOf" srcId="{04485A8B-1EE5-4D8F-ABBA-9617C14C3DC9}" destId="{0F55D195-CBBC-44EE-9375-FEFD5C625275}" srcOrd="0" destOrd="0" presId="urn:microsoft.com/office/officeart/2018/2/layout/IconVerticalSolidList"/>
    <dgm:cxn modelId="{95F7C856-D5F4-4C09-8967-50EF1DA8B9D5}" type="presParOf" srcId="{04485A8B-1EE5-4D8F-ABBA-9617C14C3DC9}" destId="{681627ED-F321-46C4-BC18-E2DB6A2A98CB}" srcOrd="1" destOrd="0" presId="urn:microsoft.com/office/officeart/2018/2/layout/IconVerticalSolidList"/>
    <dgm:cxn modelId="{479ACF3C-153D-43C6-867F-1539FEF96039}" type="presParOf" srcId="{04485A8B-1EE5-4D8F-ABBA-9617C14C3DC9}" destId="{5EAF50C4-F085-4C13-A061-2A7C5FB8A231}" srcOrd="2" destOrd="0" presId="urn:microsoft.com/office/officeart/2018/2/layout/IconVerticalSolidList"/>
    <dgm:cxn modelId="{FE37B579-5E5A-47B0-93E3-B7AD55A511DD}" type="presParOf" srcId="{04485A8B-1EE5-4D8F-ABBA-9617C14C3DC9}" destId="{E5670237-7427-4686-BD8A-DE956760A2E9}" srcOrd="3" destOrd="0" presId="urn:microsoft.com/office/officeart/2018/2/layout/IconVerticalSolidList"/>
    <dgm:cxn modelId="{249E3925-B7AD-4739-98C9-F27D6FFB6BB3}" type="presParOf" srcId="{648B72E1-C8D8-43F9-9456-80C931E58FD2}" destId="{9D0C7001-CB0E-4935-989C-75B88E230DA4}" srcOrd="3" destOrd="0" presId="urn:microsoft.com/office/officeart/2018/2/layout/IconVerticalSolidList"/>
    <dgm:cxn modelId="{B923651E-60F1-45F8-8A18-DDDD11DAFA41}" type="presParOf" srcId="{648B72E1-C8D8-43F9-9456-80C931E58FD2}" destId="{8893BE2E-616C-455A-B6BE-233002ED3710}" srcOrd="4" destOrd="0" presId="urn:microsoft.com/office/officeart/2018/2/layout/IconVerticalSolidList"/>
    <dgm:cxn modelId="{243A783D-B1F8-4EE7-A290-D504DF9C33D2}" type="presParOf" srcId="{8893BE2E-616C-455A-B6BE-233002ED3710}" destId="{2E1E0349-3194-4AC9-8BAF-5BEA1D7BF9A0}" srcOrd="0" destOrd="0" presId="urn:microsoft.com/office/officeart/2018/2/layout/IconVerticalSolidList"/>
    <dgm:cxn modelId="{6DED6F9B-C892-40BC-90F7-40BE4017753B}" type="presParOf" srcId="{8893BE2E-616C-455A-B6BE-233002ED3710}" destId="{D5847FBF-944F-4A52-818C-8DE3A584C00A}" srcOrd="1" destOrd="0" presId="urn:microsoft.com/office/officeart/2018/2/layout/IconVerticalSolidList"/>
    <dgm:cxn modelId="{10985E0B-DA15-42F1-8B04-AFE4A397E1E5}" type="presParOf" srcId="{8893BE2E-616C-455A-B6BE-233002ED3710}" destId="{5B1DAE5C-A044-46E5-AF80-216E8772D442}" srcOrd="2" destOrd="0" presId="urn:microsoft.com/office/officeart/2018/2/layout/IconVerticalSolidList"/>
    <dgm:cxn modelId="{067D0216-089D-4454-B335-B88461DD94A7}" type="presParOf" srcId="{8893BE2E-616C-455A-B6BE-233002ED3710}" destId="{5BDA8E52-9576-4D1C-A3CA-381BDFF2C57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6339682-29FA-4DC3-B66F-BDF4321FC91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E328A084-C9CB-469F-B7AB-4A33BE5C9E1A}">
      <dgm:prSet/>
      <dgm:spPr/>
      <dgm:t>
        <a:bodyPr/>
        <a:lstStyle/>
        <a:p>
          <a:pPr>
            <a:lnSpc>
              <a:spcPct val="100000"/>
            </a:lnSpc>
          </a:pPr>
          <a:r>
            <a:rPr lang="en-US"/>
            <a:t>A catalogue is list of items.</a:t>
          </a:r>
        </a:p>
      </dgm:t>
    </dgm:pt>
    <dgm:pt modelId="{A193AA5A-2DC5-4F8E-BD79-9243E305F188}" type="parTrans" cxnId="{976659BB-86C8-45D4-9325-CB364F2A2C20}">
      <dgm:prSet/>
      <dgm:spPr/>
      <dgm:t>
        <a:bodyPr/>
        <a:lstStyle/>
        <a:p>
          <a:endParaRPr lang="en-US"/>
        </a:p>
      </dgm:t>
    </dgm:pt>
    <dgm:pt modelId="{1C7B932D-6E5C-4E86-90B6-5717DC579BE9}" type="sibTrans" cxnId="{976659BB-86C8-45D4-9325-CB364F2A2C20}">
      <dgm:prSet/>
      <dgm:spPr/>
      <dgm:t>
        <a:bodyPr/>
        <a:lstStyle/>
        <a:p>
          <a:endParaRPr lang="en-US"/>
        </a:p>
      </dgm:t>
    </dgm:pt>
    <dgm:pt modelId="{E0CA6E4F-AEC1-476B-BCCE-740BB2939FCA}">
      <dgm:prSet/>
      <dgm:spPr/>
      <dgm:t>
        <a:bodyPr/>
        <a:lstStyle/>
        <a:p>
          <a:pPr>
            <a:lnSpc>
              <a:spcPct val="100000"/>
            </a:lnSpc>
          </a:pPr>
          <a:r>
            <a:rPr lang="en-US"/>
            <a:t>An IT service catalogue would then be a list of IT items, hardware and software.</a:t>
          </a:r>
        </a:p>
      </dgm:t>
    </dgm:pt>
    <dgm:pt modelId="{44E54119-38F4-4BEC-8F01-9E34F8C01772}" type="parTrans" cxnId="{E902CF05-FAF0-41CA-BB53-D444969CAC38}">
      <dgm:prSet/>
      <dgm:spPr/>
      <dgm:t>
        <a:bodyPr/>
        <a:lstStyle/>
        <a:p>
          <a:endParaRPr lang="en-US"/>
        </a:p>
      </dgm:t>
    </dgm:pt>
    <dgm:pt modelId="{D0E7D26D-37F0-4CD4-BCD3-2ABAF65DBF05}" type="sibTrans" cxnId="{E902CF05-FAF0-41CA-BB53-D444969CAC38}">
      <dgm:prSet/>
      <dgm:spPr/>
      <dgm:t>
        <a:bodyPr/>
        <a:lstStyle/>
        <a:p>
          <a:endParaRPr lang="en-US"/>
        </a:p>
      </dgm:t>
    </dgm:pt>
    <dgm:pt modelId="{69845E77-0F1C-4283-923B-F47D47854C46}">
      <dgm:prSet/>
      <dgm:spPr/>
      <dgm:t>
        <a:bodyPr/>
        <a:lstStyle/>
        <a:p>
          <a:pPr>
            <a:lnSpc>
              <a:spcPct val="100000"/>
            </a:lnSpc>
          </a:pPr>
          <a:r>
            <a:rPr lang="en-US"/>
            <a:t>Here you will put the plan together.</a:t>
          </a:r>
        </a:p>
      </dgm:t>
    </dgm:pt>
    <dgm:pt modelId="{BE8E6EA4-D684-4686-A401-F309FABC7DDE}" type="parTrans" cxnId="{283E7F1E-6A82-4B0B-B77F-4B4FF3F69930}">
      <dgm:prSet/>
      <dgm:spPr/>
      <dgm:t>
        <a:bodyPr/>
        <a:lstStyle/>
        <a:p>
          <a:endParaRPr lang="en-US"/>
        </a:p>
      </dgm:t>
    </dgm:pt>
    <dgm:pt modelId="{DD5BCED1-C67B-4339-8A65-408D5EF78AB8}" type="sibTrans" cxnId="{283E7F1E-6A82-4B0B-B77F-4B4FF3F69930}">
      <dgm:prSet/>
      <dgm:spPr/>
      <dgm:t>
        <a:bodyPr/>
        <a:lstStyle/>
        <a:p>
          <a:endParaRPr lang="en-US"/>
        </a:p>
      </dgm:t>
    </dgm:pt>
    <dgm:pt modelId="{0E72663C-D1C6-4DAF-AAAA-958F67581DB6}">
      <dgm:prSet/>
      <dgm:spPr/>
      <dgm:t>
        <a:bodyPr/>
        <a:lstStyle/>
        <a:p>
          <a:pPr>
            <a:lnSpc>
              <a:spcPct val="100000"/>
            </a:lnSpc>
          </a:pPr>
          <a:r>
            <a:rPr lang="en-US"/>
            <a:t>The hardware and software that will help you solve whatever problem there is.</a:t>
          </a:r>
        </a:p>
      </dgm:t>
    </dgm:pt>
    <dgm:pt modelId="{BF3F5D04-4E82-402C-BA03-7971A22E2277}" type="parTrans" cxnId="{394223DA-B4EB-49E9-8102-A50EDB23D3E6}">
      <dgm:prSet/>
      <dgm:spPr/>
      <dgm:t>
        <a:bodyPr/>
        <a:lstStyle/>
        <a:p>
          <a:endParaRPr lang="en-US"/>
        </a:p>
      </dgm:t>
    </dgm:pt>
    <dgm:pt modelId="{0D9F9688-168B-4E65-9013-4B7DA6033963}" type="sibTrans" cxnId="{394223DA-B4EB-49E9-8102-A50EDB23D3E6}">
      <dgm:prSet/>
      <dgm:spPr/>
      <dgm:t>
        <a:bodyPr/>
        <a:lstStyle/>
        <a:p>
          <a:endParaRPr lang="en-US"/>
        </a:p>
      </dgm:t>
    </dgm:pt>
    <dgm:pt modelId="{7074971A-E1E7-4DD4-BFE3-E9B69926ADBC}" type="pres">
      <dgm:prSet presAssocID="{C6339682-29FA-4DC3-B66F-BDF4321FC915}" presName="root" presStyleCnt="0">
        <dgm:presLayoutVars>
          <dgm:dir/>
          <dgm:resizeHandles val="exact"/>
        </dgm:presLayoutVars>
      </dgm:prSet>
      <dgm:spPr/>
    </dgm:pt>
    <dgm:pt modelId="{31693B6B-807F-4D10-AC8E-C9073E00B2F0}" type="pres">
      <dgm:prSet presAssocID="{E328A084-C9CB-469F-B7AB-4A33BE5C9E1A}" presName="compNode" presStyleCnt="0"/>
      <dgm:spPr/>
    </dgm:pt>
    <dgm:pt modelId="{E2AA5F28-D33E-48EA-90B9-7ECC87A9F06E}" type="pres">
      <dgm:prSet presAssocID="{E328A084-C9CB-469F-B7AB-4A33BE5C9E1A}" presName="bgRect" presStyleLbl="bgShp" presStyleIdx="0" presStyleCnt="4"/>
      <dgm:spPr/>
    </dgm:pt>
    <dgm:pt modelId="{633E23BB-E833-4A13-A49F-1810CFF8616C}" type="pres">
      <dgm:prSet presAssocID="{E328A084-C9CB-469F-B7AB-4A33BE5C9E1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Magnifying glass"/>
        </a:ext>
      </dgm:extLst>
    </dgm:pt>
    <dgm:pt modelId="{D26C4D30-54D7-45B1-8DAB-009AF762F261}" type="pres">
      <dgm:prSet presAssocID="{E328A084-C9CB-469F-B7AB-4A33BE5C9E1A}" presName="spaceRect" presStyleCnt="0"/>
      <dgm:spPr/>
    </dgm:pt>
    <dgm:pt modelId="{73E76EB4-4D29-490A-973B-9EB8E12AC103}" type="pres">
      <dgm:prSet presAssocID="{E328A084-C9CB-469F-B7AB-4A33BE5C9E1A}" presName="parTx" presStyleLbl="revTx" presStyleIdx="0" presStyleCnt="4">
        <dgm:presLayoutVars>
          <dgm:chMax val="0"/>
          <dgm:chPref val="0"/>
        </dgm:presLayoutVars>
      </dgm:prSet>
      <dgm:spPr/>
    </dgm:pt>
    <dgm:pt modelId="{30AF23DB-C276-4DC0-8FB0-1E82C35753BE}" type="pres">
      <dgm:prSet presAssocID="{1C7B932D-6E5C-4E86-90B6-5717DC579BE9}" presName="sibTrans" presStyleCnt="0"/>
      <dgm:spPr/>
    </dgm:pt>
    <dgm:pt modelId="{5CC64DFB-1592-4A46-B2E2-3935B7475747}" type="pres">
      <dgm:prSet presAssocID="{E0CA6E4F-AEC1-476B-BCCE-740BB2939FCA}" presName="compNode" presStyleCnt="0"/>
      <dgm:spPr/>
    </dgm:pt>
    <dgm:pt modelId="{82B44B44-A2A0-4AF6-90ED-E7422FF7F56B}" type="pres">
      <dgm:prSet presAssocID="{E0CA6E4F-AEC1-476B-BCCE-740BB2939FCA}" presName="bgRect" presStyleLbl="bgShp" presStyleIdx="1" presStyleCnt="4"/>
      <dgm:spPr/>
    </dgm:pt>
    <dgm:pt modelId="{3784A309-A54E-4D1E-932F-45C5A1179149}" type="pres">
      <dgm:prSet presAssocID="{E0CA6E4F-AEC1-476B-BCCE-740BB2939FC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Open Folder"/>
        </a:ext>
      </dgm:extLst>
    </dgm:pt>
    <dgm:pt modelId="{7D442B89-DA89-4291-B16E-629254A8D3D6}" type="pres">
      <dgm:prSet presAssocID="{E0CA6E4F-AEC1-476B-BCCE-740BB2939FCA}" presName="spaceRect" presStyleCnt="0"/>
      <dgm:spPr/>
    </dgm:pt>
    <dgm:pt modelId="{1B8BEC74-2DD1-469D-97C8-685FB2799AB2}" type="pres">
      <dgm:prSet presAssocID="{E0CA6E4F-AEC1-476B-BCCE-740BB2939FCA}" presName="parTx" presStyleLbl="revTx" presStyleIdx="1" presStyleCnt="4">
        <dgm:presLayoutVars>
          <dgm:chMax val="0"/>
          <dgm:chPref val="0"/>
        </dgm:presLayoutVars>
      </dgm:prSet>
      <dgm:spPr/>
    </dgm:pt>
    <dgm:pt modelId="{608E6904-8158-4572-A351-A44069C99FBB}" type="pres">
      <dgm:prSet presAssocID="{D0E7D26D-37F0-4CD4-BCD3-2ABAF65DBF05}" presName="sibTrans" presStyleCnt="0"/>
      <dgm:spPr/>
    </dgm:pt>
    <dgm:pt modelId="{ABD25210-8D11-413B-B4A1-A93A60A4D7BD}" type="pres">
      <dgm:prSet presAssocID="{69845E77-0F1C-4283-923B-F47D47854C46}" presName="compNode" presStyleCnt="0"/>
      <dgm:spPr/>
    </dgm:pt>
    <dgm:pt modelId="{8D954345-A4A6-4F1A-AFE9-863F51B0643A}" type="pres">
      <dgm:prSet presAssocID="{69845E77-0F1C-4283-923B-F47D47854C46}" presName="bgRect" presStyleLbl="bgShp" presStyleIdx="2" presStyleCnt="4"/>
      <dgm:spPr/>
    </dgm:pt>
    <dgm:pt modelId="{88D7E84B-5A5B-42C9-A546-62C5A7F71D01}" type="pres">
      <dgm:prSet presAssocID="{69845E77-0F1C-4283-923B-F47D47854C46}"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List"/>
        </a:ext>
      </dgm:extLst>
    </dgm:pt>
    <dgm:pt modelId="{67DD1347-68F3-448B-BE8A-4AA4938BF93B}" type="pres">
      <dgm:prSet presAssocID="{69845E77-0F1C-4283-923B-F47D47854C46}" presName="spaceRect" presStyleCnt="0"/>
      <dgm:spPr/>
    </dgm:pt>
    <dgm:pt modelId="{E6EFC6FD-4706-45DA-8AC3-BD6627E1E86C}" type="pres">
      <dgm:prSet presAssocID="{69845E77-0F1C-4283-923B-F47D47854C46}" presName="parTx" presStyleLbl="revTx" presStyleIdx="2" presStyleCnt="4">
        <dgm:presLayoutVars>
          <dgm:chMax val="0"/>
          <dgm:chPref val="0"/>
        </dgm:presLayoutVars>
      </dgm:prSet>
      <dgm:spPr/>
    </dgm:pt>
    <dgm:pt modelId="{9BCCA7D3-27BC-4288-88AB-F39FCC4E9DAC}" type="pres">
      <dgm:prSet presAssocID="{DD5BCED1-C67B-4339-8A65-408D5EF78AB8}" presName="sibTrans" presStyleCnt="0"/>
      <dgm:spPr/>
    </dgm:pt>
    <dgm:pt modelId="{33FB18BC-F261-4D5B-8913-65F5C392935F}" type="pres">
      <dgm:prSet presAssocID="{0E72663C-D1C6-4DAF-AAAA-958F67581DB6}" presName="compNode" presStyleCnt="0"/>
      <dgm:spPr/>
    </dgm:pt>
    <dgm:pt modelId="{5AFC5927-06CD-45AC-B059-6A1D2A1F932A}" type="pres">
      <dgm:prSet presAssocID="{0E72663C-D1C6-4DAF-AAAA-958F67581DB6}" presName="bgRect" presStyleLbl="bgShp" presStyleIdx="3" presStyleCnt="4"/>
      <dgm:spPr/>
    </dgm:pt>
    <dgm:pt modelId="{ED5D5774-CE30-4858-AC76-607394AF6BD0}" type="pres">
      <dgm:prSet presAssocID="{0E72663C-D1C6-4DAF-AAAA-958F67581DB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Computer"/>
        </a:ext>
      </dgm:extLst>
    </dgm:pt>
    <dgm:pt modelId="{09650D10-5F52-4F4F-BE93-9762A1444837}" type="pres">
      <dgm:prSet presAssocID="{0E72663C-D1C6-4DAF-AAAA-958F67581DB6}" presName="spaceRect" presStyleCnt="0"/>
      <dgm:spPr/>
    </dgm:pt>
    <dgm:pt modelId="{979F2B07-D388-49D4-8F0B-0A3EC8B8C247}" type="pres">
      <dgm:prSet presAssocID="{0E72663C-D1C6-4DAF-AAAA-958F67581DB6}" presName="parTx" presStyleLbl="revTx" presStyleIdx="3" presStyleCnt="4">
        <dgm:presLayoutVars>
          <dgm:chMax val="0"/>
          <dgm:chPref val="0"/>
        </dgm:presLayoutVars>
      </dgm:prSet>
      <dgm:spPr/>
    </dgm:pt>
  </dgm:ptLst>
  <dgm:cxnLst>
    <dgm:cxn modelId="{E902CF05-FAF0-41CA-BB53-D444969CAC38}" srcId="{C6339682-29FA-4DC3-B66F-BDF4321FC915}" destId="{E0CA6E4F-AEC1-476B-BCCE-740BB2939FCA}" srcOrd="1" destOrd="0" parTransId="{44E54119-38F4-4BEC-8F01-9E34F8C01772}" sibTransId="{D0E7D26D-37F0-4CD4-BCD3-2ABAF65DBF05}"/>
    <dgm:cxn modelId="{1E49BA07-385B-4CC4-9D14-270ADD9D2F05}" type="presOf" srcId="{0E72663C-D1C6-4DAF-AAAA-958F67581DB6}" destId="{979F2B07-D388-49D4-8F0B-0A3EC8B8C247}" srcOrd="0" destOrd="0" presId="urn:microsoft.com/office/officeart/2018/2/layout/IconVerticalSolidList"/>
    <dgm:cxn modelId="{283E7F1E-6A82-4B0B-B77F-4B4FF3F69930}" srcId="{C6339682-29FA-4DC3-B66F-BDF4321FC915}" destId="{69845E77-0F1C-4283-923B-F47D47854C46}" srcOrd="2" destOrd="0" parTransId="{BE8E6EA4-D684-4686-A401-F309FABC7DDE}" sibTransId="{DD5BCED1-C67B-4339-8A65-408D5EF78AB8}"/>
    <dgm:cxn modelId="{57B5692C-E930-45D6-B459-D117601743B6}" type="presOf" srcId="{E0CA6E4F-AEC1-476B-BCCE-740BB2939FCA}" destId="{1B8BEC74-2DD1-469D-97C8-685FB2799AB2}" srcOrd="0" destOrd="0" presId="urn:microsoft.com/office/officeart/2018/2/layout/IconVerticalSolidList"/>
    <dgm:cxn modelId="{41DCEC5D-90BC-4AC7-939E-8552607CE8AF}" type="presOf" srcId="{69845E77-0F1C-4283-923B-F47D47854C46}" destId="{E6EFC6FD-4706-45DA-8AC3-BD6627E1E86C}" srcOrd="0" destOrd="0" presId="urn:microsoft.com/office/officeart/2018/2/layout/IconVerticalSolidList"/>
    <dgm:cxn modelId="{7AFC4FA1-76FF-49FE-A7EB-2E21D5B06F5B}" type="presOf" srcId="{E328A084-C9CB-469F-B7AB-4A33BE5C9E1A}" destId="{73E76EB4-4D29-490A-973B-9EB8E12AC103}" srcOrd="0" destOrd="0" presId="urn:microsoft.com/office/officeart/2018/2/layout/IconVerticalSolidList"/>
    <dgm:cxn modelId="{976659BB-86C8-45D4-9325-CB364F2A2C20}" srcId="{C6339682-29FA-4DC3-B66F-BDF4321FC915}" destId="{E328A084-C9CB-469F-B7AB-4A33BE5C9E1A}" srcOrd="0" destOrd="0" parTransId="{A193AA5A-2DC5-4F8E-BD79-9243E305F188}" sibTransId="{1C7B932D-6E5C-4E86-90B6-5717DC579BE9}"/>
    <dgm:cxn modelId="{79818BC4-A5D2-47D1-802F-EAA90948117A}" type="presOf" srcId="{C6339682-29FA-4DC3-B66F-BDF4321FC915}" destId="{7074971A-E1E7-4DD4-BFE3-E9B69926ADBC}" srcOrd="0" destOrd="0" presId="urn:microsoft.com/office/officeart/2018/2/layout/IconVerticalSolidList"/>
    <dgm:cxn modelId="{394223DA-B4EB-49E9-8102-A50EDB23D3E6}" srcId="{C6339682-29FA-4DC3-B66F-BDF4321FC915}" destId="{0E72663C-D1C6-4DAF-AAAA-958F67581DB6}" srcOrd="3" destOrd="0" parTransId="{BF3F5D04-4E82-402C-BA03-7971A22E2277}" sibTransId="{0D9F9688-168B-4E65-9013-4B7DA6033963}"/>
    <dgm:cxn modelId="{81342AB0-92D2-4E2C-BB62-96E2D8EF6879}" type="presParOf" srcId="{7074971A-E1E7-4DD4-BFE3-E9B69926ADBC}" destId="{31693B6B-807F-4D10-AC8E-C9073E00B2F0}" srcOrd="0" destOrd="0" presId="urn:microsoft.com/office/officeart/2018/2/layout/IconVerticalSolidList"/>
    <dgm:cxn modelId="{2DE33E17-DB0C-4796-AE68-5DDB72AEC0D5}" type="presParOf" srcId="{31693B6B-807F-4D10-AC8E-C9073E00B2F0}" destId="{E2AA5F28-D33E-48EA-90B9-7ECC87A9F06E}" srcOrd="0" destOrd="0" presId="urn:microsoft.com/office/officeart/2018/2/layout/IconVerticalSolidList"/>
    <dgm:cxn modelId="{6A123CE5-6232-4996-ADF9-D68033EDB119}" type="presParOf" srcId="{31693B6B-807F-4D10-AC8E-C9073E00B2F0}" destId="{633E23BB-E833-4A13-A49F-1810CFF8616C}" srcOrd="1" destOrd="0" presId="urn:microsoft.com/office/officeart/2018/2/layout/IconVerticalSolidList"/>
    <dgm:cxn modelId="{4543D0D4-B847-4253-9F1D-E24F188841B2}" type="presParOf" srcId="{31693B6B-807F-4D10-AC8E-C9073E00B2F0}" destId="{D26C4D30-54D7-45B1-8DAB-009AF762F261}" srcOrd="2" destOrd="0" presId="urn:microsoft.com/office/officeart/2018/2/layout/IconVerticalSolidList"/>
    <dgm:cxn modelId="{344912E6-EED2-4D5F-956C-67987EDA8C4D}" type="presParOf" srcId="{31693B6B-807F-4D10-AC8E-C9073E00B2F0}" destId="{73E76EB4-4D29-490A-973B-9EB8E12AC103}" srcOrd="3" destOrd="0" presId="urn:microsoft.com/office/officeart/2018/2/layout/IconVerticalSolidList"/>
    <dgm:cxn modelId="{7E739086-DA41-44CD-9DBC-A5A7689196AB}" type="presParOf" srcId="{7074971A-E1E7-4DD4-BFE3-E9B69926ADBC}" destId="{30AF23DB-C276-4DC0-8FB0-1E82C35753BE}" srcOrd="1" destOrd="0" presId="urn:microsoft.com/office/officeart/2018/2/layout/IconVerticalSolidList"/>
    <dgm:cxn modelId="{FFB6AF21-DA4A-4683-95A5-8F64A63B9E4F}" type="presParOf" srcId="{7074971A-E1E7-4DD4-BFE3-E9B69926ADBC}" destId="{5CC64DFB-1592-4A46-B2E2-3935B7475747}" srcOrd="2" destOrd="0" presId="urn:microsoft.com/office/officeart/2018/2/layout/IconVerticalSolidList"/>
    <dgm:cxn modelId="{04EADAA6-4908-435A-BEEB-8B375EF50551}" type="presParOf" srcId="{5CC64DFB-1592-4A46-B2E2-3935B7475747}" destId="{82B44B44-A2A0-4AF6-90ED-E7422FF7F56B}" srcOrd="0" destOrd="0" presId="urn:microsoft.com/office/officeart/2018/2/layout/IconVerticalSolidList"/>
    <dgm:cxn modelId="{925C0244-8E01-452B-A195-835B713BC3A3}" type="presParOf" srcId="{5CC64DFB-1592-4A46-B2E2-3935B7475747}" destId="{3784A309-A54E-4D1E-932F-45C5A1179149}" srcOrd="1" destOrd="0" presId="urn:microsoft.com/office/officeart/2018/2/layout/IconVerticalSolidList"/>
    <dgm:cxn modelId="{0A3E9E19-067D-47D1-811B-D8322334DCA6}" type="presParOf" srcId="{5CC64DFB-1592-4A46-B2E2-3935B7475747}" destId="{7D442B89-DA89-4291-B16E-629254A8D3D6}" srcOrd="2" destOrd="0" presId="urn:microsoft.com/office/officeart/2018/2/layout/IconVerticalSolidList"/>
    <dgm:cxn modelId="{A8B5D7DC-9C9A-4795-AAAA-C3F2C98D9CEB}" type="presParOf" srcId="{5CC64DFB-1592-4A46-B2E2-3935B7475747}" destId="{1B8BEC74-2DD1-469D-97C8-685FB2799AB2}" srcOrd="3" destOrd="0" presId="urn:microsoft.com/office/officeart/2018/2/layout/IconVerticalSolidList"/>
    <dgm:cxn modelId="{B4939212-237D-4D3C-A23E-5A60E34F4F60}" type="presParOf" srcId="{7074971A-E1E7-4DD4-BFE3-E9B69926ADBC}" destId="{608E6904-8158-4572-A351-A44069C99FBB}" srcOrd="3" destOrd="0" presId="urn:microsoft.com/office/officeart/2018/2/layout/IconVerticalSolidList"/>
    <dgm:cxn modelId="{622F2A98-4044-4164-A7E4-7EF983B0E72E}" type="presParOf" srcId="{7074971A-E1E7-4DD4-BFE3-E9B69926ADBC}" destId="{ABD25210-8D11-413B-B4A1-A93A60A4D7BD}" srcOrd="4" destOrd="0" presId="urn:microsoft.com/office/officeart/2018/2/layout/IconVerticalSolidList"/>
    <dgm:cxn modelId="{F095F766-2FD7-4E87-A16A-B4EE29FC4AE5}" type="presParOf" srcId="{ABD25210-8D11-413B-B4A1-A93A60A4D7BD}" destId="{8D954345-A4A6-4F1A-AFE9-863F51B0643A}" srcOrd="0" destOrd="0" presId="urn:microsoft.com/office/officeart/2018/2/layout/IconVerticalSolidList"/>
    <dgm:cxn modelId="{2CCE712B-810C-4B21-A163-300832F7015C}" type="presParOf" srcId="{ABD25210-8D11-413B-B4A1-A93A60A4D7BD}" destId="{88D7E84B-5A5B-42C9-A546-62C5A7F71D01}" srcOrd="1" destOrd="0" presId="urn:microsoft.com/office/officeart/2018/2/layout/IconVerticalSolidList"/>
    <dgm:cxn modelId="{B3A868F1-2418-47F3-87BE-3D88AEF6B9B6}" type="presParOf" srcId="{ABD25210-8D11-413B-B4A1-A93A60A4D7BD}" destId="{67DD1347-68F3-448B-BE8A-4AA4938BF93B}" srcOrd="2" destOrd="0" presId="urn:microsoft.com/office/officeart/2018/2/layout/IconVerticalSolidList"/>
    <dgm:cxn modelId="{2E8036C3-0892-4749-9EDD-C68342D051F3}" type="presParOf" srcId="{ABD25210-8D11-413B-B4A1-A93A60A4D7BD}" destId="{E6EFC6FD-4706-45DA-8AC3-BD6627E1E86C}" srcOrd="3" destOrd="0" presId="urn:microsoft.com/office/officeart/2018/2/layout/IconVerticalSolidList"/>
    <dgm:cxn modelId="{4ABFBA81-DB3E-4D2A-BF5B-4E130A137B70}" type="presParOf" srcId="{7074971A-E1E7-4DD4-BFE3-E9B69926ADBC}" destId="{9BCCA7D3-27BC-4288-88AB-F39FCC4E9DAC}" srcOrd="5" destOrd="0" presId="urn:microsoft.com/office/officeart/2018/2/layout/IconVerticalSolidList"/>
    <dgm:cxn modelId="{33374CDD-3D7C-4E7A-8DC0-CB7A07149594}" type="presParOf" srcId="{7074971A-E1E7-4DD4-BFE3-E9B69926ADBC}" destId="{33FB18BC-F261-4D5B-8913-65F5C392935F}" srcOrd="6" destOrd="0" presId="urn:microsoft.com/office/officeart/2018/2/layout/IconVerticalSolidList"/>
    <dgm:cxn modelId="{0E08E0C2-E04B-4109-8A93-A08B3E2AA626}" type="presParOf" srcId="{33FB18BC-F261-4D5B-8913-65F5C392935F}" destId="{5AFC5927-06CD-45AC-B059-6A1D2A1F932A}" srcOrd="0" destOrd="0" presId="urn:microsoft.com/office/officeart/2018/2/layout/IconVerticalSolidList"/>
    <dgm:cxn modelId="{858D919B-45D0-4FF3-860C-5F3B009E5062}" type="presParOf" srcId="{33FB18BC-F261-4D5B-8913-65F5C392935F}" destId="{ED5D5774-CE30-4858-AC76-607394AF6BD0}" srcOrd="1" destOrd="0" presId="urn:microsoft.com/office/officeart/2018/2/layout/IconVerticalSolidList"/>
    <dgm:cxn modelId="{ABA430D1-C5CD-4C8D-9B1A-8FFFD5E69198}" type="presParOf" srcId="{33FB18BC-F261-4D5B-8913-65F5C392935F}" destId="{09650D10-5F52-4F4F-BE93-9762A1444837}" srcOrd="2" destOrd="0" presId="urn:microsoft.com/office/officeart/2018/2/layout/IconVerticalSolidList"/>
    <dgm:cxn modelId="{9832AE14-EF47-4325-9504-2F60D444A872}" type="presParOf" srcId="{33FB18BC-F261-4D5B-8913-65F5C392935F}" destId="{979F2B07-D388-49D4-8F0B-0A3EC8B8C24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ECFAAFB-D7A0-4E3E-B326-E01AC1C43766}"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793BAA56-4B80-4B76-8CC7-9F19A6CDD95F}">
      <dgm:prSet/>
      <dgm:spPr/>
      <dgm:t>
        <a:bodyPr/>
        <a:lstStyle/>
        <a:p>
          <a:r>
            <a:rPr lang="en-US"/>
            <a:t>What are the possible outcomes based on the solution.</a:t>
          </a:r>
        </a:p>
      </dgm:t>
    </dgm:pt>
    <dgm:pt modelId="{5393B01E-66D6-4BD6-BF12-869EDAFE82D0}" type="parTrans" cxnId="{F9602249-2925-4B1A-9B18-77931D9A823C}">
      <dgm:prSet/>
      <dgm:spPr/>
      <dgm:t>
        <a:bodyPr/>
        <a:lstStyle/>
        <a:p>
          <a:endParaRPr lang="en-US"/>
        </a:p>
      </dgm:t>
    </dgm:pt>
    <dgm:pt modelId="{5783E3E3-B219-4FBF-BBBB-D8DC7379E8A8}" type="sibTrans" cxnId="{F9602249-2925-4B1A-9B18-77931D9A823C}">
      <dgm:prSet/>
      <dgm:spPr/>
      <dgm:t>
        <a:bodyPr/>
        <a:lstStyle/>
        <a:p>
          <a:endParaRPr lang="en-US"/>
        </a:p>
      </dgm:t>
    </dgm:pt>
    <dgm:pt modelId="{BE1D2BD9-8535-45BB-9603-E47CE7C73D39}">
      <dgm:prSet/>
      <dgm:spPr/>
      <dgm:t>
        <a:bodyPr/>
        <a:lstStyle/>
        <a:p>
          <a:r>
            <a:rPr lang="en-US"/>
            <a:t>Whether it be good or bad.</a:t>
          </a:r>
        </a:p>
      </dgm:t>
    </dgm:pt>
    <dgm:pt modelId="{94C6639D-7E4F-4F0A-9AFD-76A888CE6926}" type="parTrans" cxnId="{DC92FE99-1EAE-4F5D-BCCF-44E980B7D233}">
      <dgm:prSet/>
      <dgm:spPr/>
      <dgm:t>
        <a:bodyPr/>
        <a:lstStyle/>
        <a:p>
          <a:endParaRPr lang="en-US"/>
        </a:p>
      </dgm:t>
    </dgm:pt>
    <dgm:pt modelId="{62886539-DDE2-4C87-A2F4-A8336C4643E3}" type="sibTrans" cxnId="{DC92FE99-1EAE-4F5D-BCCF-44E980B7D233}">
      <dgm:prSet/>
      <dgm:spPr/>
      <dgm:t>
        <a:bodyPr/>
        <a:lstStyle/>
        <a:p>
          <a:endParaRPr lang="en-US"/>
        </a:p>
      </dgm:t>
    </dgm:pt>
    <dgm:pt modelId="{5D7023C7-05BF-498F-A525-A9A47BC0A2AD}">
      <dgm:prSet/>
      <dgm:spPr/>
      <dgm:t>
        <a:bodyPr/>
        <a:lstStyle/>
        <a:p>
          <a:r>
            <a:rPr lang="en-US"/>
            <a:t>Your solution should not stop the company from making money through its day-to-day operations.</a:t>
          </a:r>
        </a:p>
      </dgm:t>
    </dgm:pt>
    <dgm:pt modelId="{45A9F5F8-15CA-46B5-8695-53CCB7914AA4}" type="parTrans" cxnId="{9897335B-B070-4201-B4CA-00E8B8969792}">
      <dgm:prSet/>
      <dgm:spPr/>
      <dgm:t>
        <a:bodyPr/>
        <a:lstStyle/>
        <a:p>
          <a:endParaRPr lang="en-US"/>
        </a:p>
      </dgm:t>
    </dgm:pt>
    <dgm:pt modelId="{408C4924-6508-4956-9C86-1E67BD7B9562}" type="sibTrans" cxnId="{9897335B-B070-4201-B4CA-00E8B8969792}">
      <dgm:prSet/>
      <dgm:spPr/>
      <dgm:t>
        <a:bodyPr/>
        <a:lstStyle/>
        <a:p>
          <a:endParaRPr lang="en-US"/>
        </a:p>
      </dgm:t>
    </dgm:pt>
    <dgm:pt modelId="{4DAECC70-71D1-4056-9327-52E3F8247028}">
      <dgm:prSet/>
      <dgm:spPr/>
      <dgm:t>
        <a:bodyPr/>
        <a:lstStyle/>
        <a:p>
          <a:r>
            <a:rPr lang="en-US"/>
            <a:t>There are other factors to consider.</a:t>
          </a:r>
        </a:p>
      </dgm:t>
    </dgm:pt>
    <dgm:pt modelId="{8FD664E2-3CA9-470C-9710-D5C0FF3388A1}" type="parTrans" cxnId="{AF0F4FE2-8E62-4A4C-869B-AD4C014D3AB7}">
      <dgm:prSet/>
      <dgm:spPr/>
      <dgm:t>
        <a:bodyPr/>
        <a:lstStyle/>
        <a:p>
          <a:endParaRPr lang="en-US"/>
        </a:p>
      </dgm:t>
    </dgm:pt>
    <dgm:pt modelId="{4E2684EA-165A-443A-AAEB-61ACC0251180}" type="sibTrans" cxnId="{AF0F4FE2-8E62-4A4C-869B-AD4C014D3AB7}">
      <dgm:prSet/>
      <dgm:spPr/>
      <dgm:t>
        <a:bodyPr/>
        <a:lstStyle/>
        <a:p>
          <a:endParaRPr lang="en-US"/>
        </a:p>
      </dgm:t>
    </dgm:pt>
    <dgm:pt modelId="{162285B0-55C5-49AA-A0A8-DD35E6597E05}" type="pres">
      <dgm:prSet presAssocID="{4ECFAAFB-D7A0-4E3E-B326-E01AC1C43766}" presName="root" presStyleCnt="0">
        <dgm:presLayoutVars>
          <dgm:dir/>
          <dgm:resizeHandles val="exact"/>
        </dgm:presLayoutVars>
      </dgm:prSet>
      <dgm:spPr/>
    </dgm:pt>
    <dgm:pt modelId="{A4A82395-D638-43C4-9FCD-4C5E59473F11}" type="pres">
      <dgm:prSet presAssocID="{793BAA56-4B80-4B76-8CC7-9F19A6CDD95F}" presName="compNode" presStyleCnt="0"/>
      <dgm:spPr/>
    </dgm:pt>
    <dgm:pt modelId="{342B01F9-E701-4892-9560-10A5667CE473}" type="pres">
      <dgm:prSet presAssocID="{793BAA56-4B80-4B76-8CC7-9F19A6CDD95F}" presName="bgRect" presStyleLbl="bgShp" presStyleIdx="0" presStyleCnt="4"/>
      <dgm:spPr/>
    </dgm:pt>
    <dgm:pt modelId="{BE87F272-BDDB-4915-B9A3-B86A1F01C6D4}" type="pres">
      <dgm:prSet presAssocID="{793BAA56-4B80-4B76-8CC7-9F19A6CDD95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75C2DAEB-AD6A-4BA8-AAC7-D78F416EB192}" type="pres">
      <dgm:prSet presAssocID="{793BAA56-4B80-4B76-8CC7-9F19A6CDD95F}" presName="spaceRect" presStyleCnt="0"/>
      <dgm:spPr/>
    </dgm:pt>
    <dgm:pt modelId="{DE2460A5-F112-4508-9594-D0BE8BC63EC2}" type="pres">
      <dgm:prSet presAssocID="{793BAA56-4B80-4B76-8CC7-9F19A6CDD95F}" presName="parTx" presStyleLbl="revTx" presStyleIdx="0" presStyleCnt="4">
        <dgm:presLayoutVars>
          <dgm:chMax val="0"/>
          <dgm:chPref val="0"/>
        </dgm:presLayoutVars>
      </dgm:prSet>
      <dgm:spPr/>
    </dgm:pt>
    <dgm:pt modelId="{C799A9D4-229C-4229-AA40-86CDA6203D7C}" type="pres">
      <dgm:prSet presAssocID="{5783E3E3-B219-4FBF-BBBB-D8DC7379E8A8}" presName="sibTrans" presStyleCnt="0"/>
      <dgm:spPr/>
    </dgm:pt>
    <dgm:pt modelId="{352D433A-E494-467E-8F1A-1392A0A3D037}" type="pres">
      <dgm:prSet presAssocID="{BE1D2BD9-8535-45BB-9603-E47CE7C73D39}" presName="compNode" presStyleCnt="0"/>
      <dgm:spPr/>
    </dgm:pt>
    <dgm:pt modelId="{061D1CD8-9F59-471E-AC7F-F0D78538C6AB}" type="pres">
      <dgm:prSet presAssocID="{BE1D2BD9-8535-45BB-9603-E47CE7C73D39}" presName="bgRect" presStyleLbl="bgShp" presStyleIdx="1" presStyleCnt="4"/>
      <dgm:spPr/>
    </dgm:pt>
    <dgm:pt modelId="{F47A4920-3C39-4C9C-94A4-EAD6C999B4AA}" type="pres">
      <dgm:prSet presAssocID="{BE1D2BD9-8535-45BB-9603-E47CE7C73D39}"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Angel Face Outline"/>
        </a:ext>
      </dgm:extLst>
    </dgm:pt>
    <dgm:pt modelId="{AA01B974-1D11-452E-8383-472079A535D6}" type="pres">
      <dgm:prSet presAssocID="{BE1D2BD9-8535-45BB-9603-E47CE7C73D39}" presName="spaceRect" presStyleCnt="0"/>
      <dgm:spPr/>
    </dgm:pt>
    <dgm:pt modelId="{653A08E3-CF31-41E1-A3FB-C611893B793A}" type="pres">
      <dgm:prSet presAssocID="{BE1D2BD9-8535-45BB-9603-E47CE7C73D39}" presName="parTx" presStyleLbl="revTx" presStyleIdx="1" presStyleCnt="4">
        <dgm:presLayoutVars>
          <dgm:chMax val="0"/>
          <dgm:chPref val="0"/>
        </dgm:presLayoutVars>
      </dgm:prSet>
      <dgm:spPr/>
    </dgm:pt>
    <dgm:pt modelId="{BC213EAF-7702-4A20-B95D-8C1383EE4F8F}" type="pres">
      <dgm:prSet presAssocID="{62886539-DDE2-4C87-A2F4-A8336C4643E3}" presName="sibTrans" presStyleCnt="0"/>
      <dgm:spPr/>
    </dgm:pt>
    <dgm:pt modelId="{B9BD0AD1-C906-4517-B278-06AC1E3E1A5A}" type="pres">
      <dgm:prSet presAssocID="{5D7023C7-05BF-498F-A525-A9A47BC0A2AD}" presName="compNode" presStyleCnt="0"/>
      <dgm:spPr/>
    </dgm:pt>
    <dgm:pt modelId="{7698CE6D-1790-471C-BE87-16FB3CB77427}" type="pres">
      <dgm:prSet presAssocID="{5D7023C7-05BF-498F-A525-A9A47BC0A2AD}" presName="bgRect" presStyleLbl="bgShp" presStyleIdx="2" presStyleCnt="4"/>
      <dgm:spPr/>
    </dgm:pt>
    <dgm:pt modelId="{D7C8A092-51BB-4CC5-9419-674516F0E9C7}" type="pres">
      <dgm:prSet presAssocID="{5D7023C7-05BF-498F-A525-A9A47BC0A2AD}"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llar"/>
        </a:ext>
      </dgm:extLst>
    </dgm:pt>
    <dgm:pt modelId="{544ECA7B-FE75-406F-AF4A-4E84299D3514}" type="pres">
      <dgm:prSet presAssocID="{5D7023C7-05BF-498F-A525-A9A47BC0A2AD}" presName="spaceRect" presStyleCnt="0"/>
      <dgm:spPr/>
    </dgm:pt>
    <dgm:pt modelId="{494F90BA-3675-4C78-B9E2-B4D3579B78EA}" type="pres">
      <dgm:prSet presAssocID="{5D7023C7-05BF-498F-A525-A9A47BC0A2AD}" presName="parTx" presStyleLbl="revTx" presStyleIdx="2" presStyleCnt="4">
        <dgm:presLayoutVars>
          <dgm:chMax val="0"/>
          <dgm:chPref val="0"/>
        </dgm:presLayoutVars>
      </dgm:prSet>
      <dgm:spPr/>
    </dgm:pt>
    <dgm:pt modelId="{92F216D1-852F-43CD-953D-E21ACE3B4A4B}" type="pres">
      <dgm:prSet presAssocID="{408C4924-6508-4956-9C86-1E67BD7B9562}" presName="sibTrans" presStyleCnt="0"/>
      <dgm:spPr/>
    </dgm:pt>
    <dgm:pt modelId="{C45DC5AE-C3F3-460E-8573-C883E5D94445}" type="pres">
      <dgm:prSet presAssocID="{4DAECC70-71D1-4056-9327-52E3F8247028}" presName="compNode" presStyleCnt="0"/>
      <dgm:spPr/>
    </dgm:pt>
    <dgm:pt modelId="{4DD9243E-85AE-4FAC-A8B2-77E05F940996}" type="pres">
      <dgm:prSet presAssocID="{4DAECC70-71D1-4056-9327-52E3F8247028}" presName="bgRect" presStyleLbl="bgShp" presStyleIdx="3" presStyleCnt="4"/>
      <dgm:spPr/>
    </dgm:pt>
    <dgm:pt modelId="{E862145E-5532-457F-AA40-3669D4E0528B}" type="pres">
      <dgm:prSet presAssocID="{4DAECC70-71D1-4056-9327-52E3F8247028}"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NA"/>
        </a:ext>
      </dgm:extLst>
    </dgm:pt>
    <dgm:pt modelId="{AAAF794B-1AB5-412E-8630-846E2606F2DD}" type="pres">
      <dgm:prSet presAssocID="{4DAECC70-71D1-4056-9327-52E3F8247028}" presName="spaceRect" presStyleCnt="0"/>
      <dgm:spPr/>
    </dgm:pt>
    <dgm:pt modelId="{0E3ED1EF-3FF1-4013-994B-156ECD59BEA3}" type="pres">
      <dgm:prSet presAssocID="{4DAECC70-71D1-4056-9327-52E3F8247028}" presName="parTx" presStyleLbl="revTx" presStyleIdx="3" presStyleCnt="4">
        <dgm:presLayoutVars>
          <dgm:chMax val="0"/>
          <dgm:chPref val="0"/>
        </dgm:presLayoutVars>
      </dgm:prSet>
      <dgm:spPr/>
    </dgm:pt>
  </dgm:ptLst>
  <dgm:cxnLst>
    <dgm:cxn modelId="{39539932-13EE-44F2-887B-0E3DECD5A0A0}" type="presOf" srcId="{BE1D2BD9-8535-45BB-9603-E47CE7C73D39}" destId="{653A08E3-CF31-41E1-A3FB-C611893B793A}" srcOrd="0" destOrd="0" presId="urn:microsoft.com/office/officeart/2018/2/layout/IconVerticalSolidList"/>
    <dgm:cxn modelId="{9897335B-B070-4201-B4CA-00E8B8969792}" srcId="{4ECFAAFB-D7A0-4E3E-B326-E01AC1C43766}" destId="{5D7023C7-05BF-498F-A525-A9A47BC0A2AD}" srcOrd="2" destOrd="0" parTransId="{45A9F5F8-15CA-46B5-8695-53CCB7914AA4}" sibTransId="{408C4924-6508-4956-9C86-1E67BD7B9562}"/>
    <dgm:cxn modelId="{F9602249-2925-4B1A-9B18-77931D9A823C}" srcId="{4ECFAAFB-D7A0-4E3E-B326-E01AC1C43766}" destId="{793BAA56-4B80-4B76-8CC7-9F19A6CDD95F}" srcOrd="0" destOrd="0" parTransId="{5393B01E-66D6-4BD6-BF12-869EDAFE82D0}" sibTransId="{5783E3E3-B219-4FBF-BBBB-D8DC7379E8A8}"/>
    <dgm:cxn modelId="{C8679B4A-3320-49A4-BC29-CA11F32B1843}" type="presOf" srcId="{793BAA56-4B80-4B76-8CC7-9F19A6CDD95F}" destId="{DE2460A5-F112-4508-9594-D0BE8BC63EC2}" srcOrd="0" destOrd="0" presId="urn:microsoft.com/office/officeart/2018/2/layout/IconVerticalSolidList"/>
    <dgm:cxn modelId="{DC92FE99-1EAE-4F5D-BCCF-44E980B7D233}" srcId="{4ECFAAFB-D7A0-4E3E-B326-E01AC1C43766}" destId="{BE1D2BD9-8535-45BB-9603-E47CE7C73D39}" srcOrd="1" destOrd="0" parTransId="{94C6639D-7E4F-4F0A-9AFD-76A888CE6926}" sibTransId="{62886539-DDE2-4C87-A2F4-A8336C4643E3}"/>
    <dgm:cxn modelId="{A1C92FC8-2216-40AA-8EF6-59CCFBEC1B89}" type="presOf" srcId="{4ECFAAFB-D7A0-4E3E-B326-E01AC1C43766}" destId="{162285B0-55C5-49AA-A0A8-DD35E6597E05}" srcOrd="0" destOrd="0" presId="urn:microsoft.com/office/officeart/2018/2/layout/IconVerticalSolidList"/>
    <dgm:cxn modelId="{60767EC9-2803-4AFA-B54F-EBD6874644A9}" type="presOf" srcId="{4DAECC70-71D1-4056-9327-52E3F8247028}" destId="{0E3ED1EF-3FF1-4013-994B-156ECD59BEA3}" srcOrd="0" destOrd="0" presId="urn:microsoft.com/office/officeart/2018/2/layout/IconVerticalSolidList"/>
    <dgm:cxn modelId="{41879BD1-68D8-45CA-9E88-26E704A633B2}" type="presOf" srcId="{5D7023C7-05BF-498F-A525-A9A47BC0A2AD}" destId="{494F90BA-3675-4C78-B9E2-B4D3579B78EA}" srcOrd="0" destOrd="0" presId="urn:microsoft.com/office/officeart/2018/2/layout/IconVerticalSolidList"/>
    <dgm:cxn modelId="{AF0F4FE2-8E62-4A4C-869B-AD4C014D3AB7}" srcId="{4ECFAAFB-D7A0-4E3E-B326-E01AC1C43766}" destId="{4DAECC70-71D1-4056-9327-52E3F8247028}" srcOrd="3" destOrd="0" parTransId="{8FD664E2-3CA9-470C-9710-D5C0FF3388A1}" sibTransId="{4E2684EA-165A-443A-AAEB-61ACC0251180}"/>
    <dgm:cxn modelId="{F1789179-0A65-4746-BE4B-3A11382E207D}" type="presParOf" srcId="{162285B0-55C5-49AA-A0A8-DD35E6597E05}" destId="{A4A82395-D638-43C4-9FCD-4C5E59473F11}" srcOrd="0" destOrd="0" presId="urn:microsoft.com/office/officeart/2018/2/layout/IconVerticalSolidList"/>
    <dgm:cxn modelId="{51031218-72E3-4BE7-A1CA-308818854E4C}" type="presParOf" srcId="{A4A82395-D638-43C4-9FCD-4C5E59473F11}" destId="{342B01F9-E701-4892-9560-10A5667CE473}" srcOrd="0" destOrd="0" presId="urn:microsoft.com/office/officeart/2018/2/layout/IconVerticalSolidList"/>
    <dgm:cxn modelId="{52EFEFB5-45C0-401D-B9DA-3808B96DCFEB}" type="presParOf" srcId="{A4A82395-D638-43C4-9FCD-4C5E59473F11}" destId="{BE87F272-BDDB-4915-B9A3-B86A1F01C6D4}" srcOrd="1" destOrd="0" presId="urn:microsoft.com/office/officeart/2018/2/layout/IconVerticalSolidList"/>
    <dgm:cxn modelId="{E3523F64-4AA8-4EA6-BF9B-5D5B906A73D2}" type="presParOf" srcId="{A4A82395-D638-43C4-9FCD-4C5E59473F11}" destId="{75C2DAEB-AD6A-4BA8-AAC7-D78F416EB192}" srcOrd="2" destOrd="0" presId="urn:microsoft.com/office/officeart/2018/2/layout/IconVerticalSolidList"/>
    <dgm:cxn modelId="{3D5D7F7D-3EA5-4029-8F4A-47C940C98B67}" type="presParOf" srcId="{A4A82395-D638-43C4-9FCD-4C5E59473F11}" destId="{DE2460A5-F112-4508-9594-D0BE8BC63EC2}" srcOrd="3" destOrd="0" presId="urn:microsoft.com/office/officeart/2018/2/layout/IconVerticalSolidList"/>
    <dgm:cxn modelId="{5206D49C-11D2-43F6-A3E3-FC0AE59AF0A5}" type="presParOf" srcId="{162285B0-55C5-49AA-A0A8-DD35E6597E05}" destId="{C799A9D4-229C-4229-AA40-86CDA6203D7C}" srcOrd="1" destOrd="0" presId="urn:microsoft.com/office/officeart/2018/2/layout/IconVerticalSolidList"/>
    <dgm:cxn modelId="{151BD24F-4529-4FD2-8E7C-2D77F2111ECC}" type="presParOf" srcId="{162285B0-55C5-49AA-A0A8-DD35E6597E05}" destId="{352D433A-E494-467E-8F1A-1392A0A3D037}" srcOrd="2" destOrd="0" presId="urn:microsoft.com/office/officeart/2018/2/layout/IconVerticalSolidList"/>
    <dgm:cxn modelId="{7821657B-7649-4F4C-A3A5-980D62E2B0BA}" type="presParOf" srcId="{352D433A-E494-467E-8F1A-1392A0A3D037}" destId="{061D1CD8-9F59-471E-AC7F-F0D78538C6AB}" srcOrd="0" destOrd="0" presId="urn:microsoft.com/office/officeart/2018/2/layout/IconVerticalSolidList"/>
    <dgm:cxn modelId="{91C4F77C-0374-4237-B2F5-775BCDC0DD3E}" type="presParOf" srcId="{352D433A-E494-467E-8F1A-1392A0A3D037}" destId="{F47A4920-3C39-4C9C-94A4-EAD6C999B4AA}" srcOrd="1" destOrd="0" presId="urn:microsoft.com/office/officeart/2018/2/layout/IconVerticalSolidList"/>
    <dgm:cxn modelId="{8DB86DD8-CF4E-4204-B94A-8B337D29C869}" type="presParOf" srcId="{352D433A-E494-467E-8F1A-1392A0A3D037}" destId="{AA01B974-1D11-452E-8383-472079A535D6}" srcOrd="2" destOrd="0" presId="urn:microsoft.com/office/officeart/2018/2/layout/IconVerticalSolidList"/>
    <dgm:cxn modelId="{929E2793-39E4-4201-9EAB-D594BF96BD16}" type="presParOf" srcId="{352D433A-E494-467E-8F1A-1392A0A3D037}" destId="{653A08E3-CF31-41E1-A3FB-C611893B793A}" srcOrd="3" destOrd="0" presId="urn:microsoft.com/office/officeart/2018/2/layout/IconVerticalSolidList"/>
    <dgm:cxn modelId="{CD99B95B-07C6-4EAE-B9C6-B3C995FAB816}" type="presParOf" srcId="{162285B0-55C5-49AA-A0A8-DD35E6597E05}" destId="{BC213EAF-7702-4A20-B95D-8C1383EE4F8F}" srcOrd="3" destOrd="0" presId="urn:microsoft.com/office/officeart/2018/2/layout/IconVerticalSolidList"/>
    <dgm:cxn modelId="{A19C8A2D-80C7-4F15-B530-63434C9D20A0}" type="presParOf" srcId="{162285B0-55C5-49AA-A0A8-DD35E6597E05}" destId="{B9BD0AD1-C906-4517-B278-06AC1E3E1A5A}" srcOrd="4" destOrd="0" presId="urn:microsoft.com/office/officeart/2018/2/layout/IconVerticalSolidList"/>
    <dgm:cxn modelId="{7B274EA9-CB70-4DDE-BFE6-BEBE6125A212}" type="presParOf" srcId="{B9BD0AD1-C906-4517-B278-06AC1E3E1A5A}" destId="{7698CE6D-1790-471C-BE87-16FB3CB77427}" srcOrd="0" destOrd="0" presId="urn:microsoft.com/office/officeart/2018/2/layout/IconVerticalSolidList"/>
    <dgm:cxn modelId="{72AD925B-9B0A-4DE2-A57B-DA6DB25BA770}" type="presParOf" srcId="{B9BD0AD1-C906-4517-B278-06AC1E3E1A5A}" destId="{D7C8A092-51BB-4CC5-9419-674516F0E9C7}" srcOrd="1" destOrd="0" presId="urn:microsoft.com/office/officeart/2018/2/layout/IconVerticalSolidList"/>
    <dgm:cxn modelId="{3700577D-2640-46E8-8C44-FA4B341DA8B6}" type="presParOf" srcId="{B9BD0AD1-C906-4517-B278-06AC1E3E1A5A}" destId="{544ECA7B-FE75-406F-AF4A-4E84299D3514}" srcOrd="2" destOrd="0" presId="urn:microsoft.com/office/officeart/2018/2/layout/IconVerticalSolidList"/>
    <dgm:cxn modelId="{D3981894-E441-4E85-A9AE-EF17706B2CBB}" type="presParOf" srcId="{B9BD0AD1-C906-4517-B278-06AC1E3E1A5A}" destId="{494F90BA-3675-4C78-B9E2-B4D3579B78EA}" srcOrd="3" destOrd="0" presId="urn:microsoft.com/office/officeart/2018/2/layout/IconVerticalSolidList"/>
    <dgm:cxn modelId="{B194ECDB-47E9-4B6F-BB6D-39285BFA0DF8}" type="presParOf" srcId="{162285B0-55C5-49AA-A0A8-DD35E6597E05}" destId="{92F216D1-852F-43CD-953D-E21ACE3B4A4B}" srcOrd="5" destOrd="0" presId="urn:microsoft.com/office/officeart/2018/2/layout/IconVerticalSolidList"/>
    <dgm:cxn modelId="{C9D820A1-7D62-41B1-9F11-A604D0A99441}" type="presParOf" srcId="{162285B0-55C5-49AA-A0A8-DD35E6597E05}" destId="{C45DC5AE-C3F3-460E-8573-C883E5D94445}" srcOrd="6" destOrd="0" presId="urn:microsoft.com/office/officeart/2018/2/layout/IconVerticalSolidList"/>
    <dgm:cxn modelId="{7AF37EDF-10D4-414D-ABF4-0B9278EC945C}" type="presParOf" srcId="{C45DC5AE-C3F3-460E-8573-C883E5D94445}" destId="{4DD9243E-85AE-4FAC-A8B2-77E05F940996}" srcOrd="0" destOrd="0" presId="urn:microsoft.com/office/officeart/2018/2/layout/IconVerticalSolidList"/>
    <dgm:cxn modelId="{F4C8F690-45D9-44CE-A97E-E6D917D9A5DE}" type="presParOf" srcId="{C45DC5AE-C3F3-460E-8573-C883E5D94445}" destId="{E862145E-5532-457F-AA40-3669D4E0528B}" srcOrd="1" destOrd="0" presId="urn:microsoft.com/office/officeart/2018/2/layout/IconVerticalSolidList"/>
    <dgm:cxn modelId="{E317AB77-BD39-4910-BAB1-1E5F99ED6AAD}" type="presParOf" srcId="{C45DC5AE-C3F3-460E-8573-C883E5D94445}" destId="{AAAF794B-1AB5-412E-8630-846E2606F2DD}" srcOrd="2" destOrd="0" presId="urn:microsoft.com/office/officeart/2018/2/layout/IconVerticalSolidList"/>
    <dgm:cxn modelId="{88F806DD-4C62-4D54-A830-B971BC244918}" type="presParOf" srcId="{C45DC5AE-C3F3-460E-8573-C883E5D94445}" destId="{0E3ED1EF-3FF1-4013-994B-156ECD59BEA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C9DFB01-16A4-447C-9463-AFCE6B0B9E9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8350916-522A-4968-BDD6-0B26A29E4E55}">
      <dgm:prSet/>
      <dgm:spPr/>
      <dgm:t>
        <a:bodyPr/>
        <a:lstStyle/>
        <a:p>
          <a:r>
            <a:rPr lang="en-US"/>
            <a:t>A strategy is a plan of action.</a:t>
          </a:r>
        </a:p>
      </dgm:t>
    </dgm:pt>
    <dgm:pt modelId="{D606C9D8-3E36-49F2-B609-EFCA6109A23D}" type="parTrans" cxnId="{7F691C1C-7BF7-4E3B-9487-9446964218DF}">
      <dgm:prSet/>
      <dgm:spPr/>
      <dgm:t>
        <a:bodyPr/>
        <a:lstStyle/>
        <a:p>
          <a:endParaRPr lang="en-US"/>
        </a:p>
      </dgm:t>
    </dgm:pt>
    <dgm:pt modelId="{A3F95917-870A-48C2-AF15-0C85AD361122}" type="sibTrans" cxnId="{7F691C1C-7BF7-4E3B-9487-9446964218DF}">
      <dgm:prSet/>
      <dgm:spPr/>
      <dgm:t>
        <a:bodyPr/>
        <a:lstStyle/>
        <a:p>
          <a:endParaRPr lang="en-US"/>
        </a:p>
      </dgm:t>
    </dgm:pt>
    <dgm:pt modelId="{49DD158A-AFC0-4137-8E38-95AC41B4AE47}">
      <dgm:prSet/>
      <dgm:spPr/>
      <dgm:t>
        <a:bodyPr/>
        <a:lstStyle/>
        <a:p>
          <a:r>
            <a:rPr lang="en-US"/>
            <a:t>Your strategy needs to be tailored to the business in the scenario.</a:t>
          </a:r>
        </a:p>
      </dgm:t>
    </dgm:pt>
    <dgm:pt modelId="{FACBEDEA-EDED-497A-8671-D678DDE06CF6}" type="parTrans" cxnId="{4EE3F16A-6485-437F-97F0-8812DA6C19E0}">
      <dgm:prSet/>
      <dgm:spPr/>
      <dgm:t>
        <a:bodyPr/>
        <a:lstStyle/>
        <a:p>
          <a:endParaRPr lang="en-US"/>
        </a:p>
      </dgm:t>
    </dgm:pt>
    <dgm:pt modelId="{FD4D118D-373C-4EAD-ACC3-E6FBC5812EDE}" type="sibTrans" cxnId="{4EE3F16A-6485-437F-97F0-8812DA6C19E0}">
      <dgm:prSet/>
      <dgm:spPr/>
      <dgm:t>
        <a:bodyPr/>
        <a:lstStyle/>
        <a:p>
          <a:endParaRPr lang="en-US"/>
        </a:p>
      </dgm:t>
    </dgm:pt>
    <dgm:pt modelId="{6995BD86-6A1F-4DE4-A472-CA0F726FECCA}">
      <dgm:prSet/>
      <dgm:spPr/>
      <dgm:t>
        <a:bodyPr/>
        <a:lstStyle/>
        <a:p>
          <a:r>
            <a:rPr lang="en-US"/>
            <a:t>Do NOT use generic answers.</a:t>
          </a:r>
        </a:p>
      </dgm:t>
    </dgm:pt>
    <dgm:pt modelId="{BFE4497E-9F7E-4D7C-B2D5-7EACAC6E00C1}" type="parTrans" cxnId="{5F69B8B3-7D51-4A75-84A5-BFFFA65E93D4}">
      <dgm:prSet/>
      <dgm:spPr/>
      <dgm:t>
        <a:bodyPr/>
        <a:lstStyle/>
        <a:p>
          <a:endParaRPr lang="en-US"/>
        </a:p>
      </dgm:t>
    </dgm:pt>
    <dgm:pt modelId="{B3EADE5A-8157-482F-AE89-A00E2687A904}" type="sibTrans" cxnId="{5F69B8B3-7D51-4A75-84A5-BFFFA65E93D4}">
      <dgm:prSet/>
      <dgm:spPr/>
      <dgm:t>
        <a:bodyPr/>
        <a:lstStyle/>
        <a:p>
          <a:endParaRPr lang="en-US"/>
        </a:p>
      </dgm:t>
    </dgm:pt>
    <dgm:pt modelId="{DFD0606C-C30A-4F27-B8D7-ADB2F135E8F3}">
      <dgm:prSet/>
      <dgm:spPr/>
      <dgm:t>
        <a:bodyPr/>
        <a:lstStyle/>
        <a:p>
          <a:r>
            <a:rPr lang="en-US"/>
            <a:t>For example: Do not give an admin company gaming machines.</a:t>
          </a:r>
        </a:p>
      </dgm:t>
    </dgm:pt>
    <dgm:pt modelId="{A93A7E19-B21A-40DA-989D-6726140B9F96}" type="parTrans" cxnId="{90AD1A38-7F82-4AA8-9E15-54C7F840A050}">
      <dgm:prSet/>
      <dgm:spPr/>
      <dgm:t>
        <a:bodyPr/>
        <a:lstStyle/>
        <a:p>
          <a:endParaRPr lang="en-US"/>
        </a:p>
      </dgm:t>
    </dgm:pt>
    <dgm:pt modelId="{3CD23918-7782-4BE6-A285-5D30EEEFB843}" type="sibTrans" cxnId="{90AD1A38-7F82-4AA8-9E15-54C7F840A050}">
      <dgm:prSet/>
      <dgm:spPr/>
      <dgm:t>
        <a:bodyPr/>
        <a:lstStyle/>
        <a:p>
          <a:endParaRPr lang="en-US"/>
        </a:p>
      </dgm:t>
    </dgm:pt>
    <dgm:pt modelId="{A8F45D97-8595-45EA-95DE-0535A186C0F1}" type="pres">
      <dgm:prSet presAssocID="{8C9DFB01-16A4-447C-9463-AFCE6B0B9E9D}" presName="root" presStyleCnt="0">
        <dgm:presLayoutVars>
          <dgm:dir/>
          <dgm:resizeHandles val="exact"/>
        </dgm:presLayoutVars>
      </dgm:prSet>
      <dgm:spPr/>
    </dgm:pt>
    <dgm:pt modelId="{075E8A2A-2A00-49D5-9B62-C298CFBDD51F}" type="pres">
      <dgm:prSet presAssocID="{68350916-522A-4968-BDD6-0B26A29E4E55}" presName="compNode" presStyleCnt="0"/>
      <dgm:spPr/>
    </dgm:pt>
    <dgm:pt modelId="{525EF7C1-5D31-4207-A6BB-C54DA60858D7}" type="pres">
      <dgm:prSet presAssocID="{68350916-522A-4968-BDD6-0B26A29E4E55}" presName="bgRect" presStyleLbl="bgShp" presStyleIdx="0" presStyleCnt="4"/>
      <dgm:spPr/>
    </dgm:pt>
    <dgm:pt modelId="{835E7B18-E1CA-4F1E-852D-B868EE76F02A}" type="pres">
      <dgm:prSet presAssocID="{68350916-522A-4968-BDD6-0B26A29E4E55}"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laybook"/>
        </a:ext>
      </dgm:extLst>
    </dgm:pt>
    <dgm:pt modelId="{C3722CB3-65E0-434C-8214-96FB11947C02}" type="pres">
      <dgm:prSet presAssocID="{68350916-522A-4968-BDD6-0B26A29E4E55}" presName="spaceRect" presStyleCnt="0"/>
      <dgm:spPr/>
    </dgm:pt>
    <dgm:pt modelId="{D1606D67-8D8A-4826-A7BB-32A29581432F}" type="pres">
      <dgm:prSet presAssocID="{68350916-522A-4968-BDD6-0B26A29E4E55}" presName="parTx" presStyleLbl="revTx" presStyleIdx="0" presStyleCnt="4">
        <dgm:presLayoutVars>
          <dgm:chMax val="0"/>
          <dgm:chPref val="0"/>
        </dgm:presLayoutVars>
      </dgm:prSet>
      <dgm:spPr/>
    </dgm:pt>
    <dgm:pt modelId="{3322D43C-5A81-4461-8CC2-C07326E46C40}" type="pres">
      <dgm:prSet presAssocID="{A3F95917-870A-48C2-AF15-0C85AD361122}" presName="sibTrans" presStyleCnt="0"/>
      <dgm:spPr/>
    </dgm:pt>
    <dgm:pt modelId="{B686A4C1-9E91-4EAB-ACAD-EE97A67DDBD0}" type="pres">
      <dgm:prSet presAssocID="{49DD158A-AFC0-4137-8E38-95AC41B4AE47}" presName="compNode" presStyleCnt="0"/>
      <dgm:spPr/>
    </dgm:pt>
    <dgm:pt modelId="{D5283527-38EF-47E4-BA99-3CF7184D966F}" type="pres">
      <dgm:prSet presAssocID="{49DD158A-AFC0-4137-8E38-95AC41B4AE47}" presName="bgRect" presStyleLbl="bgShp" presStyleIdx="1" presStyleCnt="4"/>
      <dgm:spPr/>
    </dgm:pt>
    <dgm:pt modelId="{62A815E5-085F-48ED-8D4C-8903261E9C46}" type="pres">
      <dgm:prSet presAssocID="{49DD158A-AFC0-4137-8E38-95AC41B4AE4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 Bulb and Gear"/>
        </a:ext>
      </dgm:extLst>
    </dgm:pt>
    <dgm:pt modelId="{89F839C2-454C-4BA0-BEFE-7B8F73DC7B15}" type="pres">
      <dgm:prSet presAssocID="{49DD158A-AFC0-4137-8E38-95AC41B4AE47}" presName="spaceRect" presStyleCnt="0"/>
      <dgm:spPr/>
    </dgm:pt>
    <dgm:pt modelId="{4EA2B4E3-86A8-4135-937D-F91CC79F21BB}" type="pres">
      <dgm:prSet presAssocID="{49DD158A-AFC0-4137-8E38-95AC41B4AE47}" presName="parTx" presStyleLbl="revTx" presStyleIdx="1" presStyleCnt="4">
        <dgm:presLayoutVars>
          <dgm:chMax val="0"/>
          <dgm:chPref val="0"/>
        </dgm:presLayoutVars>
      </dgm:prSet>
      <dgm:spPr/>
    </dgm:pt>
    <dgm:pt modelId="{BF0AA921-08EA-4D65-9A6B-9793F9D08824}" type="pres">
      <dgm:prSet presAssocID="{FD4D118D-373C-4EAD-ACC3-E6FBC5812EDE}" presName="sibTrans" presStyleCnt="0"/>
      <dgm:spPr/>
    </dgm:pt>
    <dgm:pt modelId="{3DDA0E74-D099-4A53-A90C-A9FB84258933}" type="pres">
      <dgm:prSet presAssocID="{6995BD86-6A1F-4DE4-A472-CA0F726FECCA}" presName="compNode" presStyleCnt="0"/>
      <dgm:spPr/>
    </dgm:pt>
    <dgm:pt modelId="{61AA7778-35F7-4542-95F3-FD6D44E79F92}" type="pres">
      <dgm:prSet presAssocID="{6995BD86-6A1F-4DE4-A472-CA0F726FECCA}" presName="bgRect" presStyleLbl="bgShp" presStyleIdx="2" presStyleCnt="4"/>
      <dgm:spPr/>
    </dgm:pt>
    <dgm:pt modelId="{EFE13CC6-C154-4B98-82A3-832645A0AD7B}" type="pres">
      <dgm:prSet presAssocID="{6995BD86-6A1F-4DE4-A472-CA0F726FECC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C3CC1012-ABDE-49A2-BBE1-E8A5DB84FE40}" type="pres">
      <dgm:prSet presAssocID="{6995BD86-6A1F-4DE4-A472-CA0F726FECCA}" presName="spaceRect" presStyleCnt="0"/>
      <dgm:spPr/>
    </dgm:pt>
    <dgm:pt modelId="{F1E273DF-4E2B-432A-8104-D6FC35D8076C}" type="pres">
      <dgm:prSet presAssocID="{6995BD86-6A1F-4DE4-A472-CA0F726FECCA}" presName="parTx" presStyleLbl="revTx" presStyleIdx="2" presStyleCnt="4">
        <dgm:presLayoutVars>
          <dgm:chMax val="0"/>
          <dgm:chPref val="0"/>
        </dgm:presLayoutVars>
      </dgm:prSet>
      <dgm:spPr/>
    </dgm:pt>
    <dgm:pt modelId="{EDC0BB3A-37E3-40EE-8B65-4B1A4BB6AB7F}" type="pres">
      <dgm:prSet presAssocID="{B3EADE5A-8157-482F-AE89-A00E2687A904}" presName="sibTrans" presStyleCnt="0"/>
      <dgm:spPr/>
    </dgm:pt>
    <dgm:pt modelId="{7854333A-C782-4E63-99D2-6C1F92D72239}" type="pres">
      <dgm:prSet presAssocID="{DFD0606C-C30A-4F27-B8D7-ADB2F135E8F3}" presName="compNode" presStyleCnt="0"/>
      <dgm:spPr/>
    </dgm:pt>
    <dgm:pt modelId="{3139866B-2FF4-4ECB-8847-2BA7107ABEE5}" type="pres">
      <dgm:prSet presAssocID="{DFD0606C-C30A-4F27-B8D7-ADB2F135E8F3}" presName="bgRect" presStyleLbl="bgShp" presStyleIdx="3" presStyleCnt="4"/>
      <dgm:spPr/>
    </dgm:pt>
    <dgm:pt modelId="{FA421308-301D-4BDC-8330-10D3B0D1E613}" type="pres">
      <dgm:prSet presAssocID="{DFD0606C-C30A-4F27-B8D7-ADB2F135E8F3}"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Processor"/>
        </a:ext>
      </dgm:extLst>
    </dgm:pt>
    <dgm:pt modelId="{C760FF4F-FD20-4BFF-9B67-395B236ED0D7}" type="pres">
      <dgm:prSet presAssocID="{DFD0606C-C30A-4F27-B8D7-ADB2F135E8F3}" presName="spaceRect" presStyleCnt="0"/>
      <dgm:spPr/>
    </dgm:pt>
    <dgm:pt modelId="{23A3A95F-D9F2-4736-AD9F-494A2D401326}" type="pres">
      <dgm:prSet presAssocID="{DFD0606C-C30A-4F27-B8D7-ADB2F135E8F3}" presName="parTx" presStyleLbl="revTx" presStyleIdx="3" presStyleCnt="4">
        <dgm:presLayoutVars>
          <dgm:chMax val="0"/>
          <dgm:chPref val="0"/>
        </dgm:presLayoutVars>
      </dgm:prSet>
      <dgm:spPr/>
    </dgm:pt>
  </dgm:ptLst>
  <dgm:cxnLst>
    <dgm:cxn modelId="{7BE6DE0E-7B39-4609-8532-7FD1E1F32A95}" type="presOf" srcId="{49DD158A-AFC0-4137-8E38-95AC41B4AE47}" destId="{4EA2B4E3-86A8-4135-937D-F91CC79F21BB}" srcOrd="0" destOrd="0" presId="urn:microsoft.com/office/officeart/2018/2/layout/IconVerticalSolidList"/>
    <dgm:cxn modelId="{7F691C1C-7BF7-4E3B-9487-9446964218DF}" srcId="{8C9DFB01-16A4-447C-9463-AFCE6B0B9E9D}" destId="{68350916-522A-4968-BDD6-0B26A29E4E55}" srcOrd="0" destOrd="0" parTransId="{D606C9D8-3E36-49F2-B609-EFCA6109A23D}" sibTransId="{A3F95917-870A-48C2-AF15-0C85AD361122}"/>
    <dgm:cxn modelId="{CD342037-F8D3-44CE-ADDF-9CFC479D9CD3}" type="presOf" srcId="{68350916-522A-4968-BDD6-0B26A29E4E55}" destId="{D1606D67-8D8A-4826-A7BB-32A29581432F}" srcOrd="0" destOrd="0" presId="urn:microsoft.com/office/officeart/2018/2/layout/IconVerticalSolidList"/>
    <dgm:cxn modelId="{90AD1A38-7F82-4AA8-9E15-54C7F840A050}" srcId="{8C9DFB01-16A4-447C-9463-AFCE6B0B9E9D}" destId="{DFD0606C-C30A-4F27-B8D7-ADB2F135E8F3}" srcOrd="3" destOrd="0" parTransId="{A93A7E19-B21A-40DA-989D-6726140B9F96}" sibTransId="{3CD23918-7782-4BE6-A285-5D30EEEFB843}"/>
    <dgm:cxn modelId="{4EE3F16A-6485-437F-97F0-8812DA6C19E0}" srcId="{8C9DFB01-16A4-447C-9463-AFCE6B0B9E9D}" destId="{49DD158A-AFC0-4137-8E38-95AC41B4AE47}" srcOrd="1" destOrd="0" parTransId="{FACBEDEA-EDED-497A-8671-D678DDE06CF6}" sibTransId="{FD4D118D-373C-4EAD-ACC3-E6FBC5812EDE}"/>
    <dgm:cxn modelId="{98B0EB8B-F52C-465D-8C78-3583A1D36F8F}" type="presOf" srcId="{6995BD86-6A1F-4DE4-A472-CA0F726FECCA}" destId="{F1E273DF-4E2B-432A-8104-D6FC35D8076C}" srcOrd="0" destOrd="0" presId="urn:microsoft.com/office/officeart/2018/2/layout/IconVerticalSolidList"/>
    <dgm:cxn modelId="{98974E98-53E6-4CD3-A297-DF566097C95D}" type="presOf" srcId="{DFD0606C-C30A-4F27-B8D7-ADB2F135E8F3}" destId="{23A3A95F-D9F2-4736-AD9F-494A2D401326}" srcOrd="0" destOrd="0" presId="urn:microsoft.com/office/officeart/2018/2/layout/IconVerticalSolidList"/>
    <dgm:cxn modelId="{5F69B8B3-7D51-4A75-84A5-BFFFA65E93D4}" srcId="{8C9DFB01-16A4-447C-9463-AFCE6B0B9E9D}" destId="{6995BD86-6A1F-4DE4-A472-CA0F726FECCA}" srcOrd="2" destOrd="0" parTransId="{BFE4497E-9F7E-4D7C-B2D5-7EACAC6E00C1}" sibTransId="{B3EADE5A-8157-482F-AE89-A00E2687A904}"/>
    <dgm:cxn modelId="{353513D7-3344-47B8-9508-A6CF322A8727}" type="presOf" srcId="{8C9DFB01-16A4-447C-9463-AFCE6B0B9E9D}" destId="{A8F45D97-8595-45EA-95DE-0535A186C0F1}" srcOrd="0" destOrd="0" presId="urn:microsoft.com/office/officeart/2018/2/layout/IconVerticalSolidList"/>
    <dgm:cxn modelId="{D5D858E8-52C0-42F6-9EF7-650A734D9140}" type="presParOf" srcId="{A8F45D97-8595-45EA-95DE-0535A186C0F1}" destId="{075E8A2A-2A00-49D5-9B62-C298CFBDD51F}" srcOrd="0" destOrd="0" presId="urn:microsoft.com/office/officeart/2018/2/layout/IconVerticalSolidList"/>
    <dgm:cxn modelId="{1C4D8F20-0C4E-4945-AB2C-867C4ACAE081}" type="presParOf" srcId="{075E8A2A-2A00-49D5-9B62-C298CFBDD51F}" destId="{525EF7C1-5D31-4207-A6BB-C54DA60858D7}" srcOrd="0" destOrd="0" presId="urn:microsoft.com/office/officeart/2018/2/layout/IconVerticalSolidList"/>
    <dgm:cxn modelId="{05795344-23E5-444C-AF30-878973A36475}" type="presParOf" srcId="{075E8A2A-2A00-49D5-9B62-C298CFBDD51F}" destId="{835E7B18-E1CA-4F1E-852D-B868EE76F02A}" srcOrd="1" destOrd="0" presId="urn:microsoft.com/office/officeart/2018/2/layout/IconVerticalSolidList"/>
    <dgm:cxn modelId="{A959D24D-1329-4084-8D25-104790130FBC}" type="presParOf" srcId="{075E8A2A-2A00-49D5-9B62-C298CFBDD51F}" destId="{C3722CB3-65E0-434C-8214-96FB11947C02}" srcOrd="2" destOrd="0" presId="urn:microsoft.com/office/officeart/2018/2/layout/IconVerticalSolidList"/>
    <dgm:cxn modelId="{B853C0ED-FC39-4E0F-8DB7-8E7FBB54CE55}" type="presParOf" srcId="{075E8A2A-2A00-49D5-9B62-C298CFBDD51F}" destId="{D1606D67-8D8A-4826-A7BB-32A29581432F}" srcOrd="3" destOrd="0" presId="urn:microsoft.com/office/officeart/2018/2/layout/IconVerticalSolidList"/>
    <dgm:cxn modelId="{CAA14A14-551B-4173-9E4D-559EAD41A6BA}" type="presParOf" srcId="{A8F45D97-8595-45EA-95DE-0535A186C0F1}" destId="{3322D43C-5A81-4461-8CC2-C07326E46C40}" srcOrd="1" destOrd="0" presId="urn:microsoft.com/office/officeart/2018/2/layout/IconVerticalSolidList"/>
    <dgm:cxn modelId="{04896F3F-E8E5-4519-8F1B-5DED45BD898A}" type="presParOf" srcId="{A8F45D97-8595-45EA-95DE-0535A186C0F1}" destId="{B686A4C1-9E91-4EAB-ACAD-EE97A67DDBD0}" srcOrd="2" destOrd="0" presId="urn:microsoft.com/office/officeart/2018/2/layout/IconVerticalSolidList"/>
    <dgm:cxn modelId="{4BE4515D-0796-44B8-9C78-943D50F52C04}" type="presParOf" srcId="{B686A4C1-9E91-4EAB-ACAD-EE97A67DDBD0}" destId="{D5283527-38EF-47E4-BA99-3CF7184D966F}" srcOrd="0" destOrd="0" presId="urn:microsoft.com/office/officeart/2018/2/layout/IconVerticalSolidList"/>
    <dgm:cxn modelId="{551AD652-7F7D-4FF6-B913-6BA65FCCCC50}" type="presParOf" srcId="{B686A4C1-9E91-4EAB-ACAD-EE97A67DDBD0}" destId="{62A815E5-085F-48ED-8D4C-8903261E9C46}" srcOrd="1" destOrd="0" presId="urn:microsoft.com/office/officeart/2018/2/layout/IconVerticalSolidList"/>
    <dgm:cxn modelId="{F37B2638-F377-4027-A8E9-AF879A1B6DB1}" type="presParOf" srcId="{B686A4C1-9E91-4EAB-ACAD-EE97A67DDBD0}" destId="{89F839C2-454C-4BA0-BEFE-7B8F73DC7B15}" srcOrd="2" destOrd="0" presId="urn:microsoft.com/office/officeart/2018/2/layout/IconVerticalSolidList"/>
    <dgm:cxn modelId="{E00676A5-18D0-485D-8E58-2CC406F7B9E0}" type="presParOf" srcId="{B686A4C1-9E91-4EAB-ACAD-EE97A67DDBD0}" destId="{4EA2B4E3-86A8-4135-937D-F91CC79F21BB}" srcOrd="3" destOrd="0" presId="urn:microsoft.com/office/officeart/2018/2/layout/IconVerticalSolidList"/>
    <dgm:cxn modelId="{C3951DB1-220E-47F5-845F-91581E1ED622}" type="presParOf" srcId="{A8F45D97-8595-45EA-95DE-0535A186C0F1}" destId="{BF0AA921-08EA-4D65-9A6B-9793F9D08824}" srcOrd="3" destOrd="0" presId="urn:microsoft.com/office/officeart/2018/2/layout/IconVerticalSolidList"/>
    <dgm:cxn modelId="{B6E6A297-FB0C-4775-9E80-D64A24503182}" type="presParOf" srcId="{A8F45D97-8595-45EA-95DE-0535A186C0F1}" destId="{3DDA0E74-D099-4A53-A90C-A9FB84258933}" srcOrd="4" destOrd="0" presId="urn:microsoft.com/office/officeart/2018/2/layout/IconVerticalSolidList"/>
    <dgm:cxn modelId="{4597B0C3-17E7-47E7-A8FB-59F5F89317F8}" type="presParOf" srcId="{3DDA0E74-D099-4A53-A90C-A9FB84258933}" destId="{61AA7778-35F7-4542-95F3-FD6D44E79F92}" srcOrd="0" destOrd="0" presId="urn:microsoft.com/office/officeart/2018/2/layout/IconVerticalSolidList"/>
    <dgm:cxn modelId="{03FD9865-0513-450A-AE8C-3694F58BA261}" type="presParOf" srcId="{3DDA0E74-D099-4A53-A90C-A9FB84258933}" destId="{EFE13CC6-C154-4B98-82A3-832645A0AD7B}" srcOrd="1" destOrd="0" presId="urn:microsoft.com/office/officeart/2018/2/layout/IconVerticalSolidList"/>
    <dgm:cxn modelId="{4DC842D0-8851-4D68-9B32-364BDD13E230}" type="presParOf" srcId="{3DDA0E74-D099-4A53-A90C-A9FB84258933}" destId="{C3CC1012-ABDE-49A2-BBE1-E8A5DB84FE40}" srcOrd="2" destOrd="0" presId="urn:microsoft.com/office/officeart/2018/2/layout/IconVerticalSolidList"/>
    <dgm:cxn modelId="{CF9B2131-D591-468A-B333-D9C5624D681D}" type="presParOf" srcId="{3DDA0E74-D099-4A53-A90C-A9FB84258933}" destId="{F1E273DF-4E2B-432A-8104-D6FC35D8076C}" srcOrd="3" destOrd="0" presId="urn:microsoft.com/office/officeart/2018/2/layout/IconVerticalSolidList"/>
    <dgm:cxn modelId="{006358B6-50CF-4896-AC7C-FAC5356A9D5D}" type="presParOf" srcId="{A8F45D97-8595-45EA-95DE-0535A186C0F1}" destId="{EDC0BB3A-37E3-40EE-8B65-4B1A4BB6AB7F}" srcOrd="5" destOrd="0" presId="urn:microsoft.com/office/officeart/2018/2/layout/IconVerticalSolidList"/>
    <dgm:cxn modelId="{FDBF0E5A-CE0E-4163-B87D-406FE8CC1090}" type="presParOf" srcId="{A8F45D97-8595-45EA-95DE-0535A186C0F1}" destId="{7854333A-C782-4E63-99D2-6C1F92D72239}" srcOrd="6" destOrd="0" presId="urn:microsoft.com/office/officeart/2018/2/layout/IconVerticalSolidList"/>
    <dgm:cxn modelId="{E066E84B-1E9E-40A6-82F8-5647097CE03B}" type="presParOf" srcId="{7854333A-C782-4E63-99D2-6C1F92D72239}" destId="{3139866B-2FF4-4ECB-8847-2BA7107ABEE5}" srcOrd="0" destOrd="0" presId="urn:microsoft.com/office/officeart/2018/2/layout/IconVerticalSolidList"/>
    <dgm:cxn modelId="{56A99CE5-810C-4BB8-B28B-36AF0B4A3B65}" type="presParOf" srcId="{7854333A-C782-4E63-99D2-6C1F92D72239}" destId="{FA421308-301D-4BDC-8330-10D3B0D1E613}" srcOrd="1" destOrd="0" presId="urn:microsoft.com/office/officeart/2018/2/layout/IconVerticalSolidList"/>
    <dgm:cxn modelId="{C281B1AE-56D9-4711-8CA4-90DA9A0FD31D}" type="presParOf" srcId="{7854333A-C782-4E63-99D2-6C1F92D72239}" destId="{C760FF4F-FD20-4BFF-9B67-395B236ED0D7}" srcOrd="2" destOrd="0" presId="urn:microsoft.com/office/officeart/2018/2/layout/IconVerticalSolidList"/>
    <dgm:cxn modelId="{44412E5B-CF71-4790-9249-AA5DFDF324BD}" type="presParOf" srcId="{7854333A-C782-4E63-99D2-6C1F92D72239}" destId="{23A3A95F-D9F2-4736-AD9F-494A2D40132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F7B5A1E-D278-4EAE-9788-D8C147F485A5}"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4309CF4B-1E47-491E-AB6D-A49FF947101B}">
      <dgm:prSet/>
      <dgm:spPr/>
      <dgm:t>
        <a:bodyPr/>
        <a:lstStyle/>
        <a:p>
          <a:pPr>
            <a:lnSpc>
              <a:spcPct val="100000"/>
            </a:lnSpc>
          </a:pPr>
          <a:r>
            <a:rPr lang="en-US"/>
            <a:t>We need to look at both the needs of:</a:t>
          </a:r>
        </a:p>
      </dgm:t>
    </dgm:pt>
    <dgm:pt modelId="{30E1ACB8-7BC4-4853-9854-79F5F1120DC7}" type="parTrans" cxnId="{08076963-FB8E-44EE-8478-07A81F8873A9}">
      <dgm:prSet/>
      <dgm:spPr/>
      <dgm:t>
        <a:bodyPr/>
        <a:lstStyle/>
        <a:p>
          <a:endParaRPr lang="en-US"/>
        </a:p>
      </dgm:t>
    </dgm:pt>
    <dgm:pt modelId="{99A14D89-5229-48D7-AE19-FBFACD07AFF3}" type="sibTrans" cxnId="{08076963-FB8E-44EE-8478-07A81F8873A9}">
      <dgm:prSet/>
      <dgm:spPr/>
      <dgm:t>
        <a:bodyPr/>
        <a:lstStyle/>
        <a:p>
          <a:endParaRPr lang="en-US"/>
        </a:p>
      </dgm:t>
    </dgm:pt>
    <dgm:pt modelId="{D58E69CD-35C1-43E2-B483-2B196FA9AF50}">
      <dgm:prSet/>
      <dgm:spPr/>
      <dgm:t>
        <a:bodyPr/>
        <a:lstStyle/>
        <a:p>
          <a:pPr>
            <a:lnSpc>
              <a:spcPct val="100000"/>
            </a:lnSpc>
          </a:pPr>
          <a:r>
            <a:rPr lang="en-US"/>
            <a:t>The company/the people YOU are working for.</a:t>
          </a:r>
        </a:p>
      </dgm:t>
    </dgm:pt>
    <dgm:pt modelId="{1BDFDCBF-8B86-4A2D-AAF0-4CE8E48AD82C}" type="parTrans" cxnId="{9F1B1D20-6EB7-4A1D-BF12-E814EA6F344B}">
      <dgm:prSet/>
      <dgm:spPr/>
      <dgm:t>
        <a:bodyPr/>
        <a:lstStyle/>
        <a:p>
          <a:endParaRPr lang="en-US"/>
        </a:p>
      </dgm:t>
    </dgm:pt>
    <dgm:pt modelId="{3714BF2D-DEF7-49DB-AB93-B7B683B1092E}" type="sibTrans" cxnId="{9F1B1D20-6EB7-4A1D-BF12-E814EA6F344B}">
      <dgm:prSet/>
      <dgm:spPr/>
      <dgm:t>
        <a:bodyPr/>
        <a:lstStyle/>
        <a:p>
          <a:endParaRPr lang="en-US"/>
        </a:p>
      </dgm:t>
    </dgm:pt>
    <dgm:pt modelId="{44F332C1-51AD-4BB7-8F72-A3B40C50DF37}">
      <dgm:prSet/>
      <dgm:spPr/>
      <dgm:t>
        <a:bodyPr/>
        <a:lstStyle/>
        <a:p>
          <a:pPr>
            <a:lnSpc>
              <a:spcPct val="100000"/>
            </a:lnSpc>
          </a:pPr>
          <a:r>
            <a:rPr lang="en-US"/>
            <a:t>The clients/people who might hire or use the company.</a:t>
          </a:r>
        </a:p>
      </dgm:t>
    </dgm:pt>
    <dgm:pt modelId="{0F82EE0A-5C74-4D98-8347-EF6EE8274CE7}" type="parTrans" cxnId="{55E24EEB-1720-4A2A-B40F-BC9D0D38D8F4}">
      <dgm:prSet/>
      <dgm:spPr/>
      <dgm:t>
        <a:bodyPr/>
        <a:lstStyle/>
        <a:p>
          <a:endParaRPr lang="en-US"/>
        </a:p>
      </dgm:t>
    </dgm:pt>
    <dgm:pt modelId="{CD9E118A-6346-4221-8FEC-F980E72C6B04}" type="sibTrans" cxnId="{55E24EEB-1720-4A2A-B40F-BC9D0D38D8F4}">
      <dgm:prSet/>
      <dgm:spPr/>
      <dgm:t>
        <a:bodyPr/>
        <a:lstStyle/>
        <a:p>
          <a:endParaRPr lang="en-US"/>
        </a:p>
      </dgm:t>
    </dgm:pt>
    <dgm:pt modelId="{B35CE947-6444-478D-823F-9E501BB34061}" type="pres">
      <dgm:prSet presAssocID="{7F7B5A1E-D278-4EAE-9788-D8C147F485A5}" presName="root" presStyleCnt="0">
        <dgm:presLayoutVars>
          <dgm:dir/>
          <dgm:resizeHandles val="exact"/>
        </dgm:presLayoutVars>
      </dgm:prSet>
      <dgm:spPr/>
    </dgm:pt>
    <dgm:pt modelId="{71A9131F-71C1-4004-A942-5B5033745E70}" type="pres">
      <dgm:prSet presAssocID="{4309CF4B-1E47-491E-AB6D-A49FF947101B}" presName="compNode" presStyleCnt="0"/>
      <dgm:spPr/>
    </dgm:pt>
    <dgm:pt modelId="{76828334-5770-45D3-903E-F68AFD1CBA21}" type="pres">
      <dgm:prSet presAssocID="{4309CF4B-1E47-491E-AB6D-A49FF947101B}" presName="bgRect" presStyleLbl="bgShp" presStyleIdx="0" presStyleCnt="3"/>
      <dgm:spPr/>
    </dgm:pt>
    <dgm:pt modelId="{A537576A-C8E5-4CE5-A9AF-556B83DFE7AB}" type="pres">
      <dgm:prSet presAssocID="{4309CF4B-1E47-491E-AB6D-A49FF947101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usiness Growth"/>
        </a:ext>
      </dgm:extLst>
    </dgm:pt>
    <dgm:pt modelId="{C08C92BF-4A08-410A-9BFA-D02B9F6614C5}" type="pres">
      <dgm:prSet presAssocID="{4309CF4B-1E47-491E-AB6D-A49FF947101B}" presName="spaceRect" presStyleCnt="0"/>
      <dgm:spPr/>
    </dgm:pt>
    <dgm:pt modelId="{D66DE1E1-EDF3-4F39-8DAE-6E96551C4BCE}" type="pres">
      <dgm:prSet presAssocID="{4309CF4B-1E47-491E-AB6D-A49FF947101B}" presName="parTx" presStyleLbl="revTx" presStyleIdx="0" presStyleCnt="3">
        <dgm:presLayoutVars>
          <dgm:chMax val="0"/>
          <dgm:chPref val="0"/>
        </dgm:presLayoutVars>
      </dgm:prSet>
      <dgm:spPr/>
    </dgm:pt>
    <dgm:pt modelId="{E6B76DB0-81F6-499F-9906-57B9181A3E48}" type="pres">
      <dgm:prSet presAssocID="{99A14D89-5229-48D7-AE19-FBFACD07AFF3}" presName="sibTrans" presStyleCnt="0"/>
      <dgm:spPr/>
    </dgm:pt>
    <dgm:pt modelId="{410FE762-3448-49C1-A1EB-99082F6C02CC}" type="pres">
      <dgm:prSet presAssocID="{D58E69CD-35C1-43E2-B483-2B196FA9AF50}" presName="compNode" presStyleCnt="0"/>
      <dgm:spPr/>
    </dgm:pt>
    <dgm:pt modelId="{48E00B90-24C5-4B7C-9AC8-80A13377F958}" type="pres">
      <dgm:prSet presAssocID="{D58E69CD-35C1-43E2-B483-2B196FA9AF50}" presName="bgRect" presStyleLbl="bgShp" presStyleIdx="1" presStyleCnt="3"/>
      <dgm:spPr/>
    </dgm:pt>
    <dgm:pt modelId="{D7ECEBE5-E65B-4DC5-9426-0BD7A451FFE4}" type="pres">
      <dgm:prSet presAssocID="{D58E69CD-35C1-43E2-B483-2B196FA9AF50}"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Group of People"/>
        </a:ext>
      </dgm:extLst>
    </dgm:pt>
    <dgm:pt modelId="{D67F6E9D-16B4-41C5-BC0A-E0B03DA166CA}" type="pres">
      <dgm:prSet presAssocID="{D58E69CD-35C1-43E2-B483-2B196FA9AF50}" presName="spaceRect" presStyleCnt="0"/>
      <dgm:spPr/>
    </dgm:pt>
    <dgm:pt modelId="{7F13AA51-50EC-4770-8527-754226BE1EE8}" type="pres">
      <dgm:prSet presAssocID="{D58E69CD-35C1-43E2-B483-2B196FA9AF50}" presName="parTx" presStyleLbl="revTx" presStyleIdx="1" presStyleCnt="3">
        <dgm:presLayoutVars>
          <dgm:chMax val="0"/>
          <dgm:chPref val="0"/>
        </dgm:presLayoutVars>
      </dgm:prSet>
      <dgm:spPr/>
    </dgm:pt>
    <dgm:pt modelId="{BBB96045-C2D1-4650-9AAF-D56ABF8DBDFA}" type="pres">
      <dgm:prSet presAssocID="{3714BF2D-DEF7-49DB-AB93-B7B683B1092E}" presName="sibTrans" presStyleCnt="0"/>
      <dgm:spPr/>
    </dgm:pt>
    <dgm:pt modelId="{34632BA7-B83B-4D89-B9FB-450CB458FC40}" type="pres">
      <dgm:prSet presAssocID="{44F332C1-51AD-4BB7-8F72-A3B40C50DF37}" presName="compNode" presStyleCnt="0"/>
      <dgm:spPr/>
    </dgm:pt>
    <dgm:pt modelId="{69E2460A-584D-4E09-B083-E44A251636A0}" type="pres">
      <dgm:prSet presAssocID="{44F332C1-51AD-4BB7-8F72-A3B40C50DF37}" presName="bgRect" presStyleLbl="bgShp" presStyleIdx="2" presStyleCnt="3"/>
      <dgm:spPr/>
    </dgm:pt>
    <dgm:pt modelId="{F8BC312C-5A0E-462C-A107-D93166E2A005}" type="pres">
      <dgm:prSet presAssocID="{44F332C1-51AD-4BB7-8F72-A3B40C50DF3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Office Worker"/>
        </a:ext>
      </dgm:extLst>
    </dgm:pt>
    <dgm:pt modelId="{450D091D-CF3E-431D-9F9B-46394B8C96C6}" type="pres">
      <dgm:prSet presAssocID="{44F332C1-51AD-4BB7-8F72-A3B40C50DF37}" presName="spaceRect" presStyleCnt="0"/>
      <dgm:spPr/>
    </dgm:pt>
    <dgm:pt modelId="{11A6B86A-6516-4C38-A9B5-68007C302CAF}" type="pres">
      <dgm:prSet presAssocID="{44F332C1-51AD-4BB7-8F72-A3B40C50DF37}" presName="parTx" presStyleLbl="revTx" presStyleIdx="2" presStyleCnt="3">
        <dgm:presLayoutVars>
          <dgm:chMax val="0"/>
          <dgm:chPref val="0"/>
        </dgm:presLayoutVars>
      </dgm:prSet>
      <dgm:spPr/>
    </dgm:pt>
  </dgm:ptLst>
  <dgm:cxnLst>
    <dgm:cxn modelId="{9F1B1D20-6EB7-4A1D-BF12-E814EA6F344B}" srcId="{7F7B5A1E-D278-4EAE-9788-D8C147F485A5}" destId="{D58E69CD-35C1-43E2-B483-2B196FA9AF50}" srcOrd="1" destOrd="0" parTransId="{1BDFDCBF-8B86-4A2D-AAF0-4CE8E48AD82C}" sibTransId="{3714BF2D-DEF7-49DB-AB93-B7B683B1092E}"/>
    <dgm:cxn modelId="{2F442B25-4DAA-4A8F-B3AB-3B9B38F61224}" type="presOf" srcId="{D58E69CD-35C1-43E2-B483-2B196FA9AF50}" destId="{7F13AA51-50EC-4770-8527-754226BE1EE8}" srcOrd="0" destOrd="0" presId="urn:microsoft.com/office/officeart/2018/2/layout/IconVerticalSolidList"/>
    <dgm:cxn modelId="{08076963-FB8E-44EE-8478-07A81F8873A9}" srcId="{7F7B5A1E-D278-4EAE-9788-D8C147F485A5}" destId="{4309CF4B-1E47-491E-AB6D-A49FF947101B}" srcOrd="0" destOrd="0" parTransId="{30E1ACB8-7BC4-4853-9854-79F5F1120DC7}" sibTransId="{99A14D89-5229-48D7-AE19-FBFACD07AFF3}"/>
    <dgm:cxn modelId="{E37FEC81-7476-4FAB-ACED-199C11888A5F}" type="presOf" srcId="{7F7B5A1E-D278-4EAE-9788-D8C147F485A5}" destId="{B35CE947-6444-478D-823F-9E501BB34061}" srcOrd="0" destOrd="0" presId="urn:microsoft.com/office/officeart/2018/2/layout/IconVerticalSolidList"/>
    <dgm:cxn modelId="{706D7497-6991-4139-8257-4FAA8CD817C9}" type="presOf" srcId="{4309CF4B-1E47-491E-AB6D-A49FF947101B}" destId="{D66DE1E1-EDF3-4F39-8DAE-6E96551C4BCE}" srcOrd="0" destOrd="0" presId="urn:microsoft.com/office/officeart/2018/2/layout/IconVerticalSolidList"/>
    <dgm:cxn modelId="{DA5679C5-404D-44D8-8075-41479C12AA0D}" type="presOf" srcId="{44F332C1-51AD-4BB7-8F72-A3B40C50DF37}" destId="{11A6B86A-6516-4C38-A9B5-68007C302CAF}" srcOrd="0" destOrd="0" presId="urn:microsoft.com/office/officeart/2018/2/layout/IconVerticalSolidList"/>
    <dgm:cxn modelId="{55E24EEB-1720-4A2A-B40F-BC9D0D38D8F4}" srcId="{7F7B5A1E-D278-4EAE-9788-D8C147F485A5}" destId="{44F332C1-51AD-4BB7-8F72-A3B40C50DF37}" srcOrd="2" destOrd="0" parTransId="{0F82EE0A-5C74-4D98-8347-EF6EE8274CE7}" sibTransId="{CD9E118A-6346-4221-8FEC-F980E72C6B04}"/>
    <dgm:cxn modelId="{96B9DCCF-C40E-4FF3-BC15-52CA64F22371}" type="presParOf" srcId="{B35CE947-6444-478D-823F-9E501BB34061}" destId="{71A9131F-71C1-4004-A942-5B5033745E70}" srcOrd="0" destOrd="0" presId="urn:microsoft.com/office/officeart/2018/2/layout/IconVerticalSolidList"/>
    <dgm:cxn modelId="{B63ECC6A-7FB8-4C07-BA1D-2938BBFF8E8B}" type="presParOf" srcId="{71A9131F-71C1-4004-A942-5B5033745E70}" destId="{76828334-5770-45D3-903E-F68AFD1CBA21}" srcOrd="0" destOrd="0" presId="urn:microsoft.com/office/officeart/2018/2/layout/IconVerticalSolidList"/>
    <dgm:cxn modelId="{08A8C14C-CC0D-4F36-9001-DDEF8DAE5B25}" type="presParOf" srcId="{71A9131F-71C1-4004-A942-5B5033745E70}" destId="{A537576A-C8E5-4CE5-A9AF-556B83DFE7AB}" srcOrd="1" destOrd="0" presId="urn:microsoft.com/office/officeart/2018/2/layout/IconVerticalSolidList"/>
    <dgm:cxn modelId="{448C3367-2A79-4113-BCB1-4BE7EFC8DFB4}" type="presParOf" srcId="{71A9131F-71C1-4004-A942-5B5033745E70}" destId="{C08C92BF-4A08-410A-9BFA-D02B9F6614C5}" srcOrd="2" destOrd="0" presId="urn:microsoft.com/office/officeart/2018/2/layout/IconVerticalSolidList"/>
    <dgm:cxn modelId="{DB9F0433-9C47-462D-A4CE-5EEF8691C677}" type="presParOf" srcId="{71A9131F-71C1-4004-A942-5B5033745E70}" destId="{D66DE1E1-EDF3-4F39-8DAE-6E96551C4BCE}" srcOrd="3" destOrd="0" presId="urn:microsoft.com/office/officeart/2018/2/layout/IconVerticalSolidList"/>
    <dgm:cxn modelId="{C6B0941B-9583-4975-B68A-3FEE81DE13FE}" type="presParOf" srcId="{B35CE947-6444-478D-823F-9E501BB34061}" destId="{E6B76DB0-81F6-499F-9906-57B9181A3E48}" srcOrd="1" destOrd="0" presId="urn:microsoft.com/office/officeart/2018/2/layout/IconVerticalSolidList"/>
    <dgm:cxn modelId="{A8EA7B44-DED8-4258-99B7-ABEF30E875D0}" type="presParOf" srcId="{B35CE947-6444-478D-823F-9E501BB34061}" destId="{410FE762-3448-49C1-A1EB-99082F6C02CC}" srcOrd="2" destOrd="0" presId="urn:microsoft.com/office/officeart/2018/2/layout/IconVerticalSolidList"/>
    <dgm:cxn modelId="{F6D89C95-FFD2-423F-8451-54945BC5496B}" type="presParOf" srcId="{410FE762-3448-49C1-A1EB-99082F6C02CC}" destId="{48E00B90-24C5-4B7C-9AC8-80A13377F958}" srcOrd="0" destOrd="0" presId="urn:microsoft.com/office/officeart/2018/2/layout/IconVerticalSolidList"/>
    <dgm:cxn modelId="{6BABB9C2-EFA8-41D2-91BD-B8492E31A86C}" type="presParOf" srcId="{410FE762-3448-49C1-A1EB-99082F6C02CC}" destId="{D7ECEBE5-E65B-4DC5-9426-0BD7A451FFE4}" srcOrd="1" destOrd="0" presId="urn:microsoft.com/office/officeart/2018/2/layout/IconVerticalSolidList"/>
    <dgm:cxn modelId="{861F83F7-0F7E-4622-A790-8288BD5CE1ED}" type="presParOf" srcId="{410FE762-3448-49C1-A1EB-99082F6C02CC}" destId="{D67F6E9D-16B4-41C5-BC0A-E0B03DA166CA}" srcOrd="2" destOrd="0" presId="urn:microsoft.com/office/officeart/2018/2/layout/IconVerticalSolidList"/>
    <dgm:cxn modelId="{64367EF2-9E23-440B-A742-01C050CD4E62}" type="presParOf" srcId="{410FE762-3448-49C1-A1EB-99082F6C02CC}" destId="{7F13AA51-50EC-4770-8527-754226BE1EE8}" srcOrd="3" destOrd="0" presId="urn:microsoft.com/office/officeart/2018/2/layout/IconVerticalSolidList"/>
    <dgm:cxn modelId="{5BD0F57B-6A7F-43D0-8142-8FCD7AA02023}" type="presParOf" srcId="{B35CE947-6444-478D-823F-9E501BB34061}" destId="{BBB96045-C2D1-4650-9AAF-D56ABF8DBDFA}" srcOrd="3" destOrd="0" presId="urn:microsoft.com/office/officeart/2018/2/layout/IconVerticalSolidList"/>
    <dgm:cxn modelId="{479BFF8D-5ACB-47B3-9C0E-936E07C804B8}" type="presParOf" srcId="{B35CE947-6444-478D-823F-9E501BB34061}" destId="{34632BA7-B83B-4D89-B9FB-450CB458FC40}" srcOrd="4" destOrd="0" presId="urn:microsoft.com/office/officeart/2018/2/layout/IconVerticalSolidList"/>
    <dgm:cxn modelId="{513764B8-377D-4824-B3FD-C90043496235}" type="presParOf" srcId="{34632BA7-B83B-4D89-B9FB-450CB458FC40}" destId="{69E2460A-584D-4E09-B083-E44A251636A0}" srcOrd="0" destOrd="0" presId="urn:microsoft.com/office/officeart/2018/2/layout/IconVerticalSolidList"/>
    <dgm:cxn modelId="{B567CA89-712C-4CD1-A2AA-1EE7C004ABE7}" type="presParOf" srcId="{34632BA7-B83B-4D89-B9FB-450CB458FC40}" destId="{F8BC312C-5A0E-462C-A107-D93166E2A005}" srcOrd="1" destOrd="0" presId="urn:microsoft.com/office/officeart/2018/2/layout/IconVerticalSolidList"/>
    <dgm:cxn modelId="{DB738BEC-8CD3-4970-B505-EF5967F0A1F2}" type="presParOf" srcId="{34632BA7-B83B-4D89-B9FB-450CB458FC40}" destId="{450D091D-CF3E-431D-9F9B-46394B8C96C6}" srcOrd="2" destOrd="0" presId="urn:microsoft.com/office/officeart/2018/2/layout/IconVerticalSolidList"/>
    <dgm:cxn modelId="{C20F0306-4D9C-4841-B257-B0D6C8B8EFB5}" type="presParOf" srcId="{34632BA7-B83B-4D89-B9FB-450CB458FC40}" destId="{11A6B86A-6516-4C38-A9B5-68007C302CA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649AA-6032-4117-8A13-B1EC88FA922B}">
      <dsp:nvSpPr>
        <dsp:cNvPr id="0" name=""/>
        <dsp:cNvSpPr/>
      </dsp:nvSpPr>
      <dsp:spPr>
        <a:xfrm>
          <a:off x="0" y="3399"/>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A04A83D-C22A-42CA-8E2E-6620FDA561B0}">
      <dsp:nvSpPr>
        <dsp:cNvPr id="0" name=""/>
        <dsp:cNvSpPr/>
      </dsp:nvSpPr>
      <dsp:spPr>
        <a:xfrm>
          <a:off x="219037" y="166319"/>
          <a:ext cx="398249" cy="3982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EDA3E6C-42C7-48C0-B423-8A2D42239F47}">
      <dsp:nvSpPr>
        <dsp:cNvPr id="0" name=""/>
        <dsp:cNvSpPr/>
      </dsp:nvSpPr>
      <dsp:spPr>
        <a:xfrm>
          <a:off x="836323" y="3399"/>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00100">
            <a:lnSpc>
              <a:spcPct val="100000"/>
            </a:lnSpc>
            <a:spcBef>
              <a:spcPct val="0"/>
            </a:spcBef>
            <a:spcAft>
              <a:spcPct val="35000"/>
            </a:spcAft>
            <a:buNone/>
          </a:pPr>
          <a:r>
            <a:rPr lang="en-US" sz="1800" kern="1200"/>
            <a:t>Demonstrate knowledge and understanding of IT service-delivery related facts, terminology, standards, concepts and processes.</a:t>
          </a:r>
        </a:p>
      </dsp:txBody>
      <dsp:txXfrm>
        <a:off x="836323" y="3399"/>
        <a:ext cx="9679276" cy="724089"/>
      </dsp:txXfrm>
    </dsp:sp>
    <dsp:sp modelId="{F4F155A9-333E-43BB-85AF-6B32B3F4BD1D}">
      <dsp:nvSpPr>
        <dsp:cNvPr id="0" name=""/>
        <dsp:cNvSpPr/>
      </dsp:nvSpPr>
      <dsp:spPr>
        <a:xfrm>
          <a:off x="0" y="908511"/>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83B731F-4575-4877-B73F-E75D1EEC312B}">
      <dsp:nvSpPr>
        <dsp:cNvPr id="0" name=""/>
        <dsp:cNvSpPr/>
      </dsp:nvSpPr>
      <dsp:spPr>
        <a:xfrm>
          <a:off x="219037" y="1071431"/>
          <a:ext cx="398249" cy="3982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7433B9-D274-42CC-B10F-489F3D955890}">
      <dsp:nvSpPr>
        <dsp:cNvPr id="0" name=""/>
        <dsp:cNvSpPr/>
      </dsp:nvSpPr>
      <dsp:spPr>
        <a:xfrm>
          <a:off x="836323" y="908511"/>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00100">
            <a:lnSpc>
              <a:spcPct val="100000"/>
            </a:lnSpc>
            <a:spcBef>
              <a:spcPct val="0"/>
            </a:spcBef>
            <a:spcAft>
              <a:spcPct val="35000"/>
            </a:spcAft>
            <a:buNone/>
          </a:pPr>
          <a:r>
            <a:rPr lang="en-US" sz="1800" kern="1200"/>
            <a:t>Apply understanding of terminology, information technologies and procedures to explore outcomes and find solutions to IT service delivery problems.</a:t>
          </a:r>
        </a:p>
      </dsp:txBody>
      <dsp:txXfrm>
        <a:off x="836323" y="908511"/>
        <a:ext cx="9679276" cy="724089"/>
      </dsp:txXfrm>
    </dsp:sp>
    <dsp:sp modelId="{002A2BB7-BB76-4FAC-BFFF-6B36569BB1B3}">
      <dsp:nvSpPr>
        <dsp:cNvPr id="0" name=""/>
        <dsp:cNvSpPr/>
      </dsp:nvSpPr>
      <dsp:spPr>
        <a:xfrm>
          <a:off x="0" y="1813624"/>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DD1686-431F-4A94-A8C9-2AD075544ED1}">
      <dsp:nvSpPr>
        <dsp:cNvPr id="0" name=""/>
        <dsp:cNvSpPr/>
      </dsp:nvSpPr>
      <dsp:spPr>
        <a:xfrm>
          <a:off x="219037" y="1976544"/>
          <a:ext cx="398249" cy="3982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EC7F34F-6A9E-4F43-8420-2E94B8E6D20E}">
      <dsp:nvSpPr>
        <dsp:cNvPr id="0" name=""/>
        <dsp:cNvSpPr/>
      </dsp:nvSpPr>
      <dsp:spPr>
        <a:xfrm>
          <a:off x="836323" y="1813624"/>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00100">
            <a:lnSpc>
              <a:spcPct val="100000"/>
            </a:lnSpc>
            <a:spcBef>
              <a:spcPct val="0"/>
            </a:spcBef>
            <a:spcAft>
              <a:spcPct val="35000"/>
            </a:spcAft>
            <a:buNone/>
          </a:pPr>
          <a:r>
            <a:rPr lang="en-US" sz="1800" kern="1200"/>
            <a:t>Analyse data and information; recognise patterns, correlations and connections in order to solve IT service delivery problems and predict outcomes.</a:t>
          </a:r>
        </a:p>
      </dsp:txBody>
      <dsp:txXfrm>
        <a:off x="836323" y="1813624"/>
        <a:ext cx="9679276" cy="724089"/>
      </dsp:txXfrm>
    </dsp:sp>
    <dsp:sp modelId="{6640EB1E-84B2-4803-BAB9-8C1E5DCB4977}">
      <dsp:nvSpPr>
        <dsp:cNvPr id="0" name=""/>
        <dsp:cNvSpPr/>
      </dsp:nvSpPr>
      <dsp:spPr>
        <a:xfrm>
          <a:off x="0" y="2718736"/>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CA977E-4063-4BE7-A76B-F758A4ADA73C}">
      <dsp:nvSpPr>
        <dsp:cNvPr id="0" name=""/>
        <dsp:cNvSpPr/>
      </dsp:nvSpPr>
      <dsp:spPr>
        <a:xfrm>
          <a:off x="219037" y="2881656"/>
          <a:ext cx="398249" cy="39824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79131E-1DC7-4CF9-9923-6B5BB9406C8E}">
      <dsp:nvSpPr>
        <dsp:cNvPr id="0" name=""/>
        <dsp:cNvSpPr/>
      </dsp:nvSpPr>
      <dsp:spPr>
        <a:xfrm>
          <a:off x="836323" y="2718736"/>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00100">
            <a:lnSpc>
              <a:spcPct val="100000"/>
            </a:lnSpc>
            <a:spcBef>
              <a:spcPct val="0"/>
            </a:spcBef>
            <a:spcAft>
              <a:spcPct val="35000"/>
            </a:spcAft>
            <a:buNone/>
          </a:pPr>
          <a:r>
            <a:rPr lang="en-US" sz="1800" kern="1200"/>
            <a:t>Evaluate technologies, procedures, outcomes and solutions to make reasoned judgements and make decisions about IT service delivery.</a:t>
          </a:r>
        </a:p>
      </dsp:txBody>
      <dsp:txXfrm>
        <a:off x="836323" y="2718736"/>
        <a:ext cx="9679276" cy="724089"/>
      </dsp:txXfrm>
    </dsp:sp>
    <dsp:sp modelId="{9436F6DB-5C67-404C-B041-6E5AC3531994}">
      <dsp:nvSpPr>
        <dsp:cNvPr id="0" name=""/>
        <dsp:cNvSpPr/>
      </dsp:nvSpPr>
      <dsp:spPr>
        <a:xfrm>
          <a:off x="0" y="3623848"/>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7A88F7F-9412-4188-B9F0-FDA7F133AD6D}">
      <dsp:nvSpPr>
        <dsp:cNvPr id="0" name=""/>
        <dsp:cNvSpPr/>
      </dsp:nvSpPr>
      <dsp:spPr>
        <a:xfrm>
          <a:off x="219037" y="3786768"/>
          <a:ext cx="398249" cy="39824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AFFB04-B69C-43B7-9F4A-49FBAF6E7A7D}">
      <dsp:nvSpPr>
        <dsp:cNvPr id="0" name=""/>
        <dsp:cNvSpPr/>
      </dsp:nvSpPr>
      <dsp:spPr>
        <a:xfrm>
          <a:off x="836323" y="3623848"/>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00100">
            <a:lnSpc>
              <a:spcPct val="100000"/>
            </a:lnSpc>
            <a:spcBef>
              <a:spcPct val="0"/>
            </a:spcBef>
            <a:spcAft>
              <a:spcPct val="35000"/>
            </a:spcAft>
            <a:buNone/>
          </a:pPr>
          <a:r>
            <a:rPr lang="en-US" sz="1800" kern="1200"/>
            <a:t>Be able to design an IT service delivery solution for an organisation with appropriate justification.</a:t>
          </a:r>
        </a:p>
      </dsp:txBody>
      <dsp:txXfrm>
        <a:off x="836323" y="3623848"/>
        <a:ext cx="9679276" cy="72408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54D1A7-8539-4B49-B6E9-30CFD48BE0DA}">
      <dsp:nvSpPr>
        <dsp:cNvPr id="0" name=""/>
        <dsp:cNvSpPr/>
      </dsp:nvSpPr>
      <dsp:spPr>
        <a:xfrm>
          <a:off x="0" y="2312"/>
          <a:ext cx="6269038" cy="11721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9F2962-4A9F-41AA-91B6-9CEE2B25467E}">
      <dsp:nvSpPr>
        <dsp:cNvPr id="0" name=""/>
        <dsp:cNvSpPr/>
      </dsp:nvSpPr>
      <dsp:spPr>
        <a:xfrm>
          <a:off x="354561" y="266036"/>
          <a:ext cx="644657" cy="64465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443AD31-76E4-4904-B88A-DEE620986474}">
      <dsp:nvSpPr>
        <dsp:cNvPr id="0" name=""/>
        <dsp:cNvSpPr/>
      </dsp:nvSpPr>
      <dsp:spPr>
        <a:xfrm>
          <a:off x="1353781" y="2312"/>
          <a:ext cx="4915256" cy="1172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8" tIns="124048" rIns="124048" bIns="124048" numCol="1" spcCol="1270" anchor="ctr" anchorCtr="0">
          <a:noAutofit/>
        </a:bodyPr>
        <a:lstStyle/>
        <a:p>
          <a:pPr marL="0" lvl="0" indent="0" algn="l" defTabSz="977900">
            <a:lnSpc>
              <a:spcPct val="90000"/>
            </a:lnSpc>
            <a:spcBef>
              <a:spcPct val="0"/>
            </a:spcBef>
            <a:spcAft>
              <a:spcPct val="35000"/>
            </a:spcAft>
            <a:buNone/>
          </a:pPr>
          <a:r>
            <a:rPr lang="en-US" sz="2200" kern="1200"/>
            <a:t>We need to plan for the now.</a:t>
          </a:r>
        </a:p>
      </dsp:txBody>
      <dsp:txXfrm>
        <a:off x="1353781" y="2312"/>
        <a:ext cx="4915256" cy="1172105"/>
      </dsp:txXfrm>
    </dsp:sp>
    <dsp:sp modelId="{38BAFF7D-180C-4416-983F-DC85711F4F9E}">
      <dsp:nvSpPr>
        <dsp:cNvPr id="0" name=""/>
        <dsp:cNvSpPr/>
      </dsp:nvSpPr>
      <dsp:spPr>
        <a:xfrm>
          <a:off x="0" y="1467444"/>
          <a:ext cx="6269038" cy="11721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2F8F5F-ED18-4E86-9D29-2A54FB493B3D}">
      <dsp:nvSpPr>
        <dsp:cNvPr id="0" name=""/>
        <dsp:cNvSpPr/>
      </dsp:nvSpPr>
      <dsp:spPr>
        <a:xfrm>
          <a:off x="354561" y="1731167"/>
          <a:ext cx="644657" cy="64465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E4CEFC-60A3-4BD2-9459-1A6B6A8A5DFC}">
      <dsp:nvSpPr>
        <dsp:cNvPr id="0" name=""/>
        <dsp:cNvSpPr/>
      </dsp:nvSpPr>
      <dsp:spPr>
        <a:xfrm>
          <a:off x="1353781" y="1467444"/>
          <a:ext cx="4915256" cy="1172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8" tIns="124048" rIns="124048" bIns="124048" numCol="1" spcCol="1270" anchor="ctr" anchorCtr="0">
          <a:noAutofit/>
        </a:bodyPr>
        <a:lstStyle/>
        <a:p>
          <a:pPr marL="0" lvl="0" indent="0" algn="l" defTabSz="977900">
            <a:lnSpc>
              <a:spcPct val="90000"/>
            </a:lnSpc>
            <a:spcBef>
              <a:spcPct val="0"/>
            </a:spcBef>
            <a:spcAft>
              <a:spcPct val="35000"/>
            </a:spcAft>
            <a:buNone/>
          </a:pPr>
          <a:r>
            <a:rPr lang="en-US" sz="2200" kern="1200"/>
            <a:t>We need to also plan for the future.</a:t>
          </a:r>
        </a:p>
      </dsp:txBody>
      <dsp:txXfrm>
        <a:off x="1353781" y="1467444"/>
        <a:ext cx="4915256" cy="1172105"/>
      </dsp:txXfrm>
    </dsp:sp>
    <dsp:sp modelId="{E335B10A-AC5C-4EC6-BD51-0415B2B00456}">
      <dsp:nvSpPr>
        <dsp:cNvPr id="0" name=""/>
        <dsp:cNvSpPr/>
      </dsp:nvSpPr>
      <dsp:spPr>
        <a:xfrm>
          <a:off x="0" y="2932575"/>
          <a:ext cx="6269038" cy="11721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94DCDB-807E-4EE1-A1E2-26DF925BCC69}">
      <dsp:nvSpPr>
        <dsp:cNvPr id="0" name=""/>
        <dsp:cNvSpPr/>
      </dsp:nvSpPr>
      <dsp:spPr>
        <a:xfrm>
          <a:off x="354561" y="3196299"/>
          <a:ext cx="644657" cy="64465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859F532-9AB2-485A-8181-214829AEE185}">
      <dsp:nvSpPr>
        <dsp:cNvPr id="0" name=""/>
        <dsp:cNvSpPr/>
      </dsp:nvSpPr>
      <dsp:spPr>
        <a:xfrm>
          <a:off x="1353781" y="2932575"/>
          <a:ext cx="4915256" cy="1172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8" tIns="124048" rIns="124048" bIns="124048" numCol="1" spcCol="1270" anchor="ctr" anchorCtr="0">
          <a:noAutofit/>
        </a:bodyPr>
        <a:lstStyle/>
        <a:p>
          <a:pPr marL="0" lvl="0" indent="0" algn="l" defTabSz="977900">
            <a:lnSpc>
              <a:spcPct val="90000"/>
            </a:lnSpc>
            <a:spcBef>
              <a:spcPct val="0"/>
            </a:spcBef>
            <a:spcAft>
              <a:spcPct val="35000"/>
            </a:spcAft>
            <a:buNone/>
          </a:pPr>
          <a:r>
            <a:rPr lang="en-US" sz="2200" kern="1200"/>
            <a:t>Your solution should be somewhat scalable.</a:t>
          </a:r>
        </a:p>
      </dsp:txBody>
      <dsp:txXfrm>
        <a:off x="1353781" y="2932575"/>
        <a:ext cx="4915256" cy="1172105"/>
      </dsp:txXfrm>
    </dsp:sp>
    <dsp:sp modelId="{CBC827B7-7580-4BE3-93C5-CDE922DDEF47}">
      <dsp:nvSpPr>
        <dsp:cNvPr id="0" name=""/>
        <dsp:cNvSpPr/>
      </dsp:nvSpPr>
      <dsp:spPr>
        <a:xfrm>
          <a:off x="0" y="4397707"/>
          <a:ext cx="6269038" cy="11721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2908631-0B2A-4264-A563-7B09C735BE79}">
      <dsp:nvSpPr>
        <dsp:cNvPr id="0" name=""/>
        <dsp:cNvSpPr/>
      </dsp:nvSpPr>
      <dsp:spPr>
        <a:xfrm>
          <a:off x="354561" y="4661430"/>
          <a:ext cx="644657" cy="64465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35AD437-F90D-4839-890F-4C776C55C1AB}">
      <dsp:nvSpPr>
        <dsp:cNvPr id="0" name=""/>
        <dsp:cNvSpPr/>
      </dsp:nvSpPr>
      <dsp:spPr>
        <a:xfrm>
          <a:off x="1353781" y="4397707"/>
          <a:ext cx="4915256" cy="11721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4048" tIns="124048" rIns="124048" bIns="124048" numCol="1" spcCol="1270" anchor="ctr" anchorCtr="0">
          <a:noAutofit/>
        </a:bodyPr>
        <a:lstStyle/>
        <a:p>
          <a:pPr marL="0" lvl="0" indent="0" algn="l" defTabSz="977900">
            <a:lnSpc>
              <a:spcPct val="90000"/>
            </a:lnSpc>
            <a:spcBef>
              <a:spcPct val="0"/>
            </a:spcBef>
            <a:spcAft>
              <a:spcPct val="35000"/>
            </a:spcAft>
            <a:buNone/>
          </a:pPr>
          <a:r>
            <a:rPr lang="en-US" sz="2200" kern="1200"/>
            <a:t>Scalable meaning it should be able to do more things later on.</a:t>
          </a:r>
        </a:p>
      </dsp:txBody>
      <dsp:txXfrm>
        <a:off x="1353781" y="4397707"/>
        <a:ext cx="4915256" cy="1172105"/>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CA8C4-17C9-459B-A21E-496702B6174A}">
      <dsp:nvSpPr>
        <dsp:cNvPr id="0" name=""/>
        <dsp:cNvSpPr/>
      </dsp:nvSpPr>
      <dsp:spPr>
        <a:xfrm>
          <a:off x="0" y="1805"/>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5981C8-ACD5-47F2-92B0-C8F296199F60}">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A982DAA-A881-4776-A8E7-3FA5364FE06F}">
      <dsp:nvSpPr>
        <dsp:cNvPr id="0" name=""/>
        <dsp:cNvSpPr/>
      </dsp:nvSpPr>
      <dsp:spPr>
        <a:xfrm>
          <a:off x="1057183" y="1805"/>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Hardware.</a:t>
          </a:r>
        </a:p>
      </dsp:txBody>
      <dsp:txXfrm>
        <a:off x="1057183" y="1805"/>
        <a:ext cx="9458416" cy="915310"/>
      </dsp:txXfrm>
    </dsp:sp>
    <dsp:sp modelId="{F2B48F31-062A-46C2-8F74-D27607555332}">
      <dsp:nvSpPr>
        <dsp:cNvPr id="0" name=""/>
        <dsp:cNvSpPr/>
      </dsp:nvSpPr>
      <dsp:spPr>
        <a:xfrm>
          <a:off x="0" y="1145944"/>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94427D-88B3-48F5-BC1B-95A5FD5FAF38}">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588BE6-9F53-4F18-B9E5-DA763DA5B02C}">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Software.</a:t>
          </a:r>
        </a:p>
      </dsp:txBody>
      <dsp:txXfrm>
        <a:off x="1057183" y="1145944"/>
        <a:ext cx="9458416" cy="915310"/>
      </dsp:txXfrm>
    </dsp:sp>
    <dsp:sp modelId="{F65E9971-3E63-4BB5-82FF-9A1E88F1FDFC}">
      <dsp:nvSpPr>
        <dsp:cNvPr id="0" name=""/>
        <dsp:cNvSpPr/>
      </dsp:nvSpPr>
      <dsp:spPr>
        <a:xfrm>
          <a:off x="0" y="2290082"/>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90A15F-1E3D-4EC9-8D66-F6D63E674A4E}">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6D8B9BA-E2C6-4188-A362-1463FFE14FEC}">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Network.</a:t>
          </a:r>
        </a:p>
      </dsp:txBody>
      <dsp:txXfrm>
        <a:off x="1057183" y="2290082"/>
        <a:ext cx="9458416" cy="915310"/>
      </dsp:txXfrm>
    </dsp:sp>
    <dsp:sp modelId="{634C92F8-0FC9-4FD0-A4FA-1D638665E470}">
      <dsp:nvSpPr>
        <dsp:cNvPr id="0" name=""/>
        <dsp:cNvSpPr/>
      </dsp:nvSpPr>
      <dsp:spPr>
        <a:xfrm>
          <a:off x="0" y="3434221"/>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811839-4FD1-4888-BD73-DCF94D0C73ED}">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E47B17-B0B6-4962-AA32-7D683D1B2CFB}">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Legal, Moral and Ethical.</a:t>
          </a:r>
        </a:p>
      </dsp:txBody>
      <dsp:txXfrm>
        <a:off x="1057183" y="3434221"/>
        <a:ext cx="9458416" cy="91531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E5856B-E2E4-4B2B-BA0F-5E50DD38C3E8}">
      <dsp:nvSpPr>
        <dsp:cNvPr id="0" name=""/>
        <dsp:cNvSpPr/>
      </dsp:nvSpPr>
      <dsp:spPr>
        <a:xfrm>
          <a:off x="0" y="4307"/>
          <a:ext cx="6364224" cy="9175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CC614E-AB60-463F-B89A-8452F029DABC}">
      <dsp:nvSpPr>
        <dsp:cNvPr id="0" name=""/>
        <dsp:cNvSpPr/>
      </dsp:nvSpPr>
      <dsp:spPr>
        <a:xfrm>
          <a:off x="277554" y="210753"/>
          <a:ext cx="504644" cy="50464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0DFED79-70D2-4713-8C07-F99836BF6AD0}">
      <dsp:nvSpPr>
        <dsp:cNvPr id="0" name=""/>
        <dsp:cNvSpPr/>
      </dsp:nvSpPr>
      <dsp:spPr>
        <a:xfrm>
          <a:off x="1059754" y="4307"/>
          <a:ext cx="5304469" cy="91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06" tIns="97106" rIns="97106" bIns="97106" numCol="1" spcCol="1270" anchor="ctr" anchorCtr="0">
          <a:noAutofit/>
        </a:bodyPr>
        <a:lstStyle/>
        <a:p>
          <a:pPr marL="0" lvl="0" indent="0" algn="l" defTabSz="844550">
            <a:lnSpc>
              <a:spcPct val="90000"/>
            </a:lnSpc>
            <a:spcBef>
              <a:spcPct val="0"/>
            </a:spcBef>
            <a:spcAft>
              <a:spcPct val="35000"/>
            </a:spcAft>
            <a:buNone/>
          </a:pPr>
          <a:r>
            <a:rPr lang="en-US" sz="1900" kern="1200"/>
            <a:t>Think about what is needed.</a:t>
          </a:r>
        </a:p>
      </dsp:txBody>
      <dsp:txXfrm>
        <a:off x="1059754" y="4307"/>
        <a:ext cx="5304469" cy="917536"/>
      </dsp:txXfrm>
    </dsp:sp>
    <dsp:sp modelId="{A34B9E7A-61AC-40F3-936D-507DDD7D390A}">
      <dsp:nvSpPr>
        <dsp:cNvPr id="0" name=""/>
        <dsp:cNvSpPr/>
      </dsp:nvSpPr>
      <dsp:spPr>
        <a:xfrm>
          <a:off x="0" y="1151227"/>
          <a:ext cx="6364224" cy="9175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26EAAF-E239-4AEF-8EC5-84D87CABE6FB}">
      <dsp:nvSpPr>
        <dsp:cNvPr id="0" name=""/>
        <dsp:cNvSpPr/>
      </dsp:nvSpPr>
      <dsp:spPr>
        <a:xfrm>
          <a:off x="277554" y="1357673"/>
          <a:ext cx="504644" cy="50464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B4460A0-EBB0-45AA-A428-42FE8BB69EB2}">
      <dsp:nvSpPr>
        <dsp:cNvPr id="0" name=""/>
        <dsp:cNvSpPr/>
      </dsp:nvSpPr>
      <dsp:spPr>
        <a:xfrm>
          <a:off x="1059754" y="1151227"/>
          <a:ext cx="5304469" cy="91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06" tIns="97106" rIns="97106" bIns="97106" numCol="1" spcCol="1270" anchor="ctr" anchorCtr="0">
          <a:noAutofit/>
        </a:bodyPr>
        <a:lstStyle/>
        <a:p>
          <a:pPr marL="0" lvl="0" indent="0" algn="l" defTabSz="844550">
            <a:lnSpc>
              <a:spcPct val="90000"/>
            </a:lnSpc>
            <a:spcBef>
              <a:spcPct val="0"/>
            </a:spcBef>
            <a:spcAft>
              <a:spcPct val="35000"/>
            </a:spcAft>
            <a:buNone/>
          </a:pPr>
          <a:r>
            <a:rPr lang="en-US" sz="1900" kern="1200"/>
            <a:t>Think about why it is needed.</a:t>
          </a:r>
        </a:p>
      </dsp:txBody>
      <dsp:txXfrm>
        <a:off x="1059754" y="1151227"/>
        <a:ext cx="5304469" cy="917536"/>
      </dsp:txXfrm>
    </dsp:sp>
    <dsp:sp modelId="{105DBD0E-C766-4457-8848-9F34B816E833}">
      <dsp:nvSpPr>
        <dsp:cNvPr id="0" name=""/>
        <dsp:cNvSpPr/>
      </dsp:nvSpPr>
      <dsp:spPr>
        <a:xfrm>
          <a:off x="0" y="2298147"/>
          <a:ext cx="6364224" cy="9175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F15311-A87A-459A-82AC-8E39D33668D9}">
      <dsp:nvSpPr>
        <dsp:cNvPr id="0" name=""/>
        <dsp:cNvSpPr/>
      </dsp:nvSpPr>
      <dsp:spPr>
        <a:xfrm>
          <a:off x="277554" y="2504593"/>
          <a:ext cx="504644" cy="50464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4BB5BA8-CD92-4B5C-8BD6-448E38F235A9}">
      <dsp:nvSpPr>
        <dsp:cNvPr id="0" name=""/>
        <dsp:cNvSpPr/>
      </dsp:nvSpPr>
      <dsp:spPr>
        <a:xfrm>
          <a:off x="1059754" y="2298147"/>
          <a:ext cx="5304469" cy="91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06" tIns="97106" rIns="97106" bIns="97106" numCol="1" spcCol="1270" anchor="ctr" anchorCtr="0">
          <a:noAutofit/>
        </a:bodyPr>
        <a:lstStyle/>
        <a:p>
          <a:pPr marL="0" lvl="0" indent="0" algn="l" defTabSz="844550">
            <a:lnSpc>
              <a:spcPct val="90000"/>
            </a:lnSpc>
            <a:spcBef>
              <a:spcPct val="0"/>
            </a:spcBef>
            <a:spcAft>
              <a:spcPct val="35000"/>
            </a:spcAft>
            <a:buNone/>
          </a:pPr>
          <a:r>
            <a:rPr lang="en-US" sz="1900" kern="1200"/>
            <a:t>Think about the importance of this network device based on the scenario.</a:t>
          </a:r>
        </a:p>
      </dsp:txBody>
      <dsp:txXfrm>
        <a:off x="1059754" y="2298147"/>
        <a:ext cx="5304469" cy="917536"/>
      </dsp:txXfrm>
    </dsp:sp>
    <dsp:sp modelId="{E4837749-4B16-4AE8-AE95-E48F074AFB86}">
      <dsp:nvSpPr>
        <dsp:cNvPr id="0" name=""/>
        <dsp:cNvSpPr/>
      </dsp:nvSpPr>
      <dsp:spPr>
        <a:xfrm>
          <a:off x="0" y="3445068"/>
          <a:ext cx="6364224" cy="9175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8D493E-280A-415E-8189-90FD0EFC0E9E}">
      <dsp:nvSpPr>
        <dsp:cNvPr id="0" name=""/>
        <dsp:cNvSpPr/>
      </dsp:nvSpPr>
      <dsp:spPr>
        <a:xfrm>
          <a:off x="277554" y="3651513"/>
          <a:ext cx="504644" cy="50464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CE69D3-38C5-48E2-97C0-22C16953D174}">
      <dsp:nvSpPr>
        <dsp:cNvPr id="0" name=""/>
        <dsp:cNvSpPr/>
      </dsp:nvSpPr>
      <dsp:spPr>
        <a:xfrm>
          <a:off x="1059754" y="3445068"/>
          <a:ext cx="5304469" cy="91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06" tIns="97106" rIns="97106" bIns="97106" numCol="1" spcCol="1270" anchor="ctr" anchorCtr="0">
          <a:noAutofit/>
        </a:bodyPr>
        <a:lstStyle/>
        <a:p>
          <a:pPr marL="0" lvl="0" indent="0" algn="l" defTabSz="844550">
            <a:lnSpc>
              <a:spcPct val="90000"/>
            </a:lnSpc>
            <a:spcBef>
              <a:spcPct val="0"/>
            </a:spcBef>
            <a:spcAft>
              <a:spcPct val="35000"/>
            </a:spcAft>
            <a:buNone/>
          </a:pPr>
          <a:r>
            <a:rPr lang="en-US" sz="1900" kern="1200"/>
            <a:t>Stick to a simple system: low, medium and high.</a:t>
          </a:r>
        </a:p>
      </dsp:txBody>
      <dsp:txXfrm>
        <a:off x="1059754" y="3445068"/>
        <a:ext cx="5304469" cy="917536"/>
      </dsp:txXfrm>
    </dsp:sp>
    <dsp:sp modelId="{16E10BF8-0837-41F0-9833-2A7DBDDB75F3}">
      <dsp:nvSpPr>
        <dsp:cNvPr id="0" name=""/>
        <dsp:cNvSpPr/>
      </dsp:nvSpPr>
      <dsp:spPr>
        <a:xfrm>
          <a:off x="0" y="4591988"/>
          <a:ext cx="6364224" cy="9175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6A9CE9-1F77-40BB-A357-CFAF77915340}">
      <dsp:nvSpPr>
        <dsp:cNvPr id="0" name=""/>
        <dsp:cNvSpPr/>
      </dsp:nvSpPr>
      <dsp:spPr>
        <a:xfrm>
          <a:off x="277554" y="4798433"/>
          <a:ext cx="504644" cy="50464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465A4DD-259E-412A-BFAA-C664E4EC43E5}">
      <dsp:nvSpPr>
        <dsp:cNvPr id="0" name=""/>
        <dsp:cNvSpPr/>
      </dsp:nvSpPr>
      <dsp:spPr>
        <a:xfrm>
          <a:off x="1059754" y="4591988"/>
          <a:ext cx="5304469" cy="9175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7106" tIns="97106" rIns="97106" bIns="97106" numCol="1" spcCol="1270" anchor="ctr" anchorCtr="0">
          <a:noAutofit/>
        </a:bodyPr>
        <a:lstStyle/>
        <a:p>
          <a:pPr marL="0" lvl="0" indent="0" algn="l" defTabSz="844550">
            <a:lnSpc>
              <a:spcPct val="90000"/>
            </a:lnSpc>
            <a:spcBef>
              <a:spcPct val="0"/>
            </a:spcBef>
            <a:spcAft>
              <a:spcPct val="35000"/>
            </a:spcAft>
            <a:buNone/>
          </a:pPr>
          <a:r>
            <a:rPr lang="en-US" sz="1900" kern="1200"/>
            <a:t>Explain why that priority level: why is low, medium or high?</a:t>
          </a:r>
        </a:p>
      </dsp:txBody>
      <dsp:txXfrm>
        <a:off x="1059754" y="4591988"/>
        <a:ext cx="5304469" cy="91753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22067E-DAA2-4F3D-8736-EFFC8A540E71}">
      <dsp:nvSpPr>
        <dsp:cNvPr id="0" name=""/>
        <dsp:cNvSpPr/>
      </dsp:nvSpPr>
      <dsp:spPr>
        <a:xfrm>
          <a:off x="0" y="1805"/>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29ECB81-D2CD-4FEE-BFFF-98E6A10A5207}">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3121F7-714B-4400-BCFA-C5D019E24E68}">
      <dsp:nvSpPr>
        <dsp:cNvPr id="0" name=""/>
        <dsp:cNvSpPr/>
      </dsp:nvSpPr>
      <dsp:spPr>
        <a:xfrm>
          <a:off x="1057183" y="1805"/>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Those are the main areas in which IT services are needed.</a:t>
          </a:r>
        </a:p>
      </dsp:txBody>
      <dsp:txXfrm>
        <a:off x="1057183" y="1805"/>
        <a:ext cx="9458416" cy="915310"/>
      </dsp:txXfrm>
    </dsp:sp>
    <dsp:sp modelId="{60BA2F67-3C20-47AD-AB17-FB36CF1B8D92}">
      <dsp:nvSpPr>
        <dsp:cNvPr id="0" name=""/>
        <dsp:cNvSpPr/>
      </dsp:nvSpPr>
      <dsp:spPr>
        <a:xfrm>
          <a:off x="0" y="1145944"/>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D2C81E-3962-4F51-A8DD-78DD2A97F148}">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4292F5A-2B8A-4F64-9644-8154D4EDAA89}">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Nine is way too much to focus on for the exam.</a:t>
          </a:r>
        </a:p>
      </dsp:txBody>
      <dsp:txXfrm>
        <a:off x="1057183" y="1145944"/>
        <a:ext cx="9458416" cy="915310"/>
      </dsp:txXfrm>
    </dsp:sp>
    <dsp:sp modelId="{68CCBE07-8CF2-4C64-A22A-F14B11910948}">
      <dsp:nvSpPr>
        <dsp:cNvPr id="0" name=""/>
        <dsp:cNvSpPr/>
      </dsp:nvSpPr>
      <dsp:spPr>
        <a:xfrm>
          <a:off x="0" y="2290082"/>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177EA2-EDB8-411D-8333-F9E70E8E661E}">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988707-B68E-4592-8DFE-A5461F3A65E5}">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Pick out the relevant ones for your scenario.</a:t>
          </a:r>
        </a:p>
      </dsp:txBody>
      <dsp:txXfrm>
        <a:off x="1057183" y="2290082"/>
        <a:ext cx="9458416" cy="915310"/>
      </dsp:txXfrm>
    </dsp:sp>
    <dsp:sp modelId="{3A313968-704A-4735-804E-CAC455188D19}">
      <dsp:nvSpPr>
        <dsp:cNvPr id="0" name=""/>
        <dsp:cNvSpPr/>
      </dsp:nvSpPr>
      <dsp:spPr>
        <a:xfrm>
          <a:off x="0" y="3434221"/>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C00FEE-6970-4DC9-BD20-F922A63681E2}">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C22F51-6F1F-4255-8A13-4E73C63103F8}">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If my company is a game development company I might need: Manufacturing of Products, Marketing and Sales, Support and Financial.</a:t>
          </a:r>
        </a:p>
      </dsp:txBody>
      <dsp:txXfrm>
        <a:off x="1057183" y="3434221"/>
        <a:ext cx="9458416" cy="91531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459154-52A8-48F5-A2FF-44D4C57627B2}">
      <dsp:nvSpPr>
        <dsp:cNvPr id="0" name=""/>
        <dsp:cNvSpPr/>
      </dsp:nvSpPr>
      <dsp:spPr>
        <a:xfrm>
          <a:off x="0" y="1907"/>
          <a:ext cx="6588691" cy="81281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D214D5-4A30-4D67-BDDF-3ADC8C8B774B}">
      <dsp:nvSpPr>
        <dsp:cNvPr id="0" name=""/>
        <dsp:cNvSpPr/>
      </dsp:nvSpPr>
      <dsp:spPr>
        <a:xfrm>
          <a:off x="245877" y="184791"/>
          <a:ext cx="447049" cy="4470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5F7088B-36FF-4C9C-812A-D313E2222271}">
      <dsp:nvSpPr>
        <dsp:cNvPr id="0" name=""/>
        <dsp:cNvSpPr/>
      </dsp:nvSpPr>
      <dsp:spPr>
        <a:xfrm>
          <a:off x="938804" y="1907"/>
          <a:ext cx="5649886" cy="812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23" tIns="86023" rIns="86023" bIns="86023" numCol="1" spcCol="1270" anchor="ctr" anchorCtr="0">
          <a:noAutofit/>
        </a:bodyPr>
        <a:lstStyle/>
        <a:p>
          <a:pPr marL="0" lvl="0" indent="0" algn="l" defTabSz="844550">
            <a:lnSpc>
              <a:spcPct val="90000"/>
            </a:lnSpc>
            <a:spcBef>
              <a:spcPct val="0"/>
            </a:spcBef>
            <a:spcAft>
              <a:spcPct val="35000"/>
            </a:spcAft>
            <a:buNone/>
          </a:pPr>
          <a:r>
            <a:rPr lang="en-US" sz="1900" kern="1200"/>
            <a:t>Computers will be used by the owner to buy items from retailers.</a:t>
          </a:r>
        </a:p>
      </dsp:txBody>
      <dsp:txXfrm>
        <a:off x="938804" y="1907"/>
        <a:ext cx="5649886" cy="812817"/>
      </dsp:txXfrm>
    </dsp:sp>
    <dsp:sp modelId="{0C3A472E-0F34-4297-BD4F-1125A4B43D38}">
      <dsp:nvSpPr>
        <dsp:cNvPr id="0" name=""/>
        <dsp:cNvSpPr/>
      </dsp:nvSpPr>
      <dsp:spPr>
        <a:xfrm>
          <a:off x="0" y="1017929"/>
          <a:ext cx="6588691" cy="81281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6098409-EA0B-4005-90EF-4908E9AE273A}">
      <dsp:nvSpPr>
        <dsp:cNvPr id="0" name=""/>
        <dsp:cNvSpPr/>
      </dsp:nvSpPr>
      <dsp:spPr>
        <a:xfrm>
          <a:off x="245877" y="1200813"/>
          <a:ext cx="447049" cy="4470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CFA8D73-C39A-4E0C-9547-B42414D67EFB}">
      <dsp:nvSpPr>
        <dsp:cNvPr id="0" name=""/>
        <dsp:cNvSpPr/>
      </dsp:nvSpPr>
      <dsp:spPr>
        <a:xfrm>
          <a:off x="938804" y="1017929"/>
          <a:ext cx="5649886" cy="812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23" tIns="86023" rIns="86023" bIns="86023" numCol="1" spcCol="1270" anchor="ctr" anchorCtr="0">
          <a:noAutofit/>
        </a:bodyPr>
        <a:lstStyle/>
        <a:p>
          <a:pPr marL="0" lvl="0" indent="0" algn="l" defTabSz="844550">
            <a:lnSpc>
              <a:spcPct val="90000"/>
            </a:lnSpc>
            <a:spcBef>
              <a:spcPct val="0"/>
            </a:spcBef>
            <a:spcAft>
              <a:spcPct val="35000"/>
            </a:spcAft>
            <a:buNone/>
          </a:pPr>
          <a:r>
            <a:rPr lang="en-US" sz="1900" kern="1200"/>
            <a:t>Read and reply to emails.</a:t>
          </a:r>
        </a:p>
      </dsp:txBody>
      <dsp:txXfrm>
        <a:off x="938804" y="1017929"/>
        <a:ext cx="5649886" cy="812817"/>
      </dsp:txXfrm>
    </dsp:sp>
    <dsp:sp modelId="{44F78E25-00EA-4FD6-95E7-91D85D47F361}">
      <dsp:nvSpPr>
        <dsp:cNvPr id="0" name=""/>
        <dsp:cNvSpPr/>
      </dsp:nvSpPr>
      <dsp:spPr>
        <a:xfrm>
          <a:off x="0" y="2033951"/>
          <a:ext cx="6588691" cy="81281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ECC19A-BC7F-4954-8096-CFB7F0BC575C}">
      <dsp:nvSpPr>
        <dsp:cNvPr id="0" name=""/>
        <dsp:cNvSpPr/>
      </dsp:nvSpPr>
      <dsp:spPr>
        <a:xfrm>
          <a:off x="245877" y="2216835"/>
          <a:ext cx="447049" cy="4470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4651C68-6877-4F49-AF9B-D2F6FC70BBC1}">
      <dsp:nvSpPr>
        <dsp:cNvPr id="0" name=""/>
        <dsp:cNvSpPr/>
      </dsp:nvSpPr>
      <dsp:spPr>
        <a:xfrm>
          <a:off x="938804" y="2033951"/>
          <a:ext cx="5649886" cy="812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23" tIns="86023" rIns="86023" bIns="86023" numCol="1" spcCol="1270" anchor="ctr" anchorCtr="0">
          <a:noAutofit/>
        </a:bodyPr>
        <a:lstStyle/>
        <a:p>
          <a:pPr marL="0" lvl="0" indent="0" algn="l" defTabSz="844550">
            <a:lnSpc>
              <a:spcPct val="90000"/>
            </a:lnSpc>
            <a:spcBef>
              <a:spcPct val="0"/>
            </a:spcBef>
            <a:spcAft>
              <a:spcPct val="35000"/>
            </a:spcAft>
            <a:buNone/>
          </a:pPr>
          <a:r>
            <a:rPr lang="en-US" sz="1900" kern="1200"/>
            <a:t>Create rotas for the staff members.</a:t>
          </a:r>
        </a:p>
      </dsp:txBody>
      <dsp:txXfrm>
        <a:off x="938804" y="2033951"/>
        <a:ext cx="5649886" cy="812817"/>
      </dsp:txXfrm>
    </dsp:sp>
    <dsp:sp modelId="{F9F5EAEB-3611-4559-A87B-7EFFBE501B61}">
      <dsp:nvSpPr>
        <dsp:cNvPr id="0" name=""/>
        <dsp:cNvSpPr/>
      </dsp:nvSpPr>
      <dsp:spPr>
        <a:xfrm>
          <a:off x="0" y="3049973"/>
          <a:ext cx="6588691" cy="81281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B2B4C7-56CC-4AA8-A894-096236D67CD8}">
      <dsp:nvSpPr>
        <dsp:cNvPr id="0" name=""/>
        <dsp:cNvSpPr/>
      </dsp:nvSpPr>
      <dsp:spPr>
        <a:xfrm>
          <a:off x="245877" y="3232857"/>
          <a:ext cx="447049" cy="44704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C8FE7E4-E649-40F4-9DDD-C87C3055CEF3}">
      <dsp:nvSpPr>
        <dsp:cNvPr id="0" name=""/>
        <dsp:cNvSpPr/>
      </dsp:nvSpPr>
      <dsp:spPr>
        <a:xfrm>
          <a:off x="938804" y="3049973"/>
          <a:ext cx="5649886" cy="812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23" tIns="86023" rIns="86023" bIns="86023" numCol="1" spcCol="1270" anchor="ctr" anchorCtr="0">
          <a:noAutofit/>
        </a:bodyPr>
        <a:lstStyle/>
        <a:p>
          <a:pPr marL="0" lvl="0" indent="0" algn="l" defTabSz="844550">
            <a:lnSpc>
              <a:spcPct val="90000"/>
            </a:lnSpc>
            <a:spcBef>
              <a:spcPct val="0"/>
            </a:spcBef>
            <a:spcAft>
              <a:spcPct val="35000"/>
            </a:spcAft>
            <a:buNone/>
          </a:pPr>
          <a:r>
            <a:rPr lang="en-US" sz="1900" kern="1200"/>
            <a:t>Create flyers for promotion.</a:t>
          </a:r>
        </a:p>
      </dsp:txBody>
      <dsp:txXfrm>
        <a:off x="938804" y="3049973"/>
        <a:ext cx="5649886" cy="812817"/>
      </dsp:txXfrm>
    </dsp:sp>
    <dsp:sp modelId="{15461CAF-84B7-444B-8903-3758C533A47C}">
      <dsp:nvSpPr>
        <dsp:cNvPr id="0" name=""/>
        <dsp:cNvSpPr/>
      </dsp:nvSpPr>
      <dsp:spPr>
        <a:xfrm>
          <a:off x="0" y="4065995"/>
          <a:ext cx="6588691" cy="81281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43E040-1083-49E3-813F-09734491ADBF}">
      <dsp:nvSpPr>
        <dsp:cNvPr id="0" name=""/>
        <dsp:cNvSpPr/>
      </dsp:nvSpPr>
      <dsp:spPr>
        <a:xfrm>
          <a:off x="245877" y="4248879"/>
          <a:ext cx="447049" cy="44704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C195AAD-79F5-4A6F-BB33-3C5F65B8DF17}">
      <dsp:nvSpPr>
        <dsp:cNvPr id="0" name=""/>
        <dsp:cNvSpPr/>
      </dsp:nvSpPr>
      <dsp:spPr>
        <a:xfrm>
          <a:off x="938804" y="4065995"/>
          <a:ext cx="5649886" cy="812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23" tIns="86023" rIns="86023" bIns="86023" numCol="1" spcCol="1270" anchor="ctr" anchorCtr="0">
          <a:noAutofit/>
        </a:bodyPr>
        <a:lstStyle/>
        <a:p>
          <a:pPr marL="0" lvl="0" indent="0" algn="l" defTabSz="844550">
            <a:lnSpc>
              <a:spcPct val="90000"/>
            </a:lnSpc>
            <a:spcBef>
              <a:spcPct val="0"/>
            </a:spcBef>
            <a:spcAft>
              <a:spcPct val="35000"/>
            </a:spcAft>
            <a:buNone/>
          </a:pPr>
          <a:r>
            <a:rPr lang="en-US" sz="1900" kern="1200"/>
            <a:t>Create and manage the client and employee databases.</a:t>
          </a:r>
        </a:p>
      </dsp:txBody>
      <dsp:txXfrm>
        <a:off x="938804" y="4065995"/>
        <a:ext cx="5649886" cy="812817"/>
      </dsp:txXfrm>
    </dsp:sp>
    <dsp:sp modelId="{B134715F-85C8-4BDF-BB1B-B976DE29EE30}">
      <dsp:nvSpPr>
        <dsp:cNvPr id="0" name=""/>
        <dsp:cNvSpPr/>
      </dsp:nvSpPr>
      <dsp:spPr>
        <a:xfrm>
          <a:off x="0" y="5082017"/>
          <a:ext cx="6588691" cy="81281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0B4A2E-5827-4758-BDC7-2EF557BC49A4}">
      <dsp:nvSpPr>
        <dsp:cNvPr id="0" name=""/>
        <dsp:cNvSpPr/>
      </dsp:nvSpPr>
      <dsp:spPr>
        <a:xfrm>
          <a:off x="245877" y="5264901"/>
          <a:ext cx="447049" cy="44704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6F3C277-6581-4192-8846-4B8B8536F79C}">
      <dsp:nvSpPr>
        <dsp:cNvPr id="0" name=""/>
        <dsp:cNvSpPr/>
      </dsp:nvSpPr>
      <dsp:spPr>
        <a:xfrm>
          <a:off x="938804" y="5082017"/>
          <a:ext cx="5649886" cy="8128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6023" tIns="86023" rIns="86023" bIns="86023" numCol="1" spcCol="1270" anchor="ctr" anchorCtr="0">
          <a:noAutofit/>
        </a:bodyPr>
        <a:lstStyle/>
        <a:p>
          <a:pPr marL="0" lvl="0" indent="0" algn="l" defTabSz="844550">
            <a:lnSpc>
              <a:spcPct val="90000"/>
            </a:lnSpc>
            <a:spcBef>
              <a:spcPct val="0"/>
            </a:spcBef>
            <a:spcAft>
              <a:spcPct val="35000"/>
            </a:spcAft>
            <a:buNone/>
          </a:pPr>
          <a:r>
            <a:rPr lang="en-US" sz="1900" b="1" kern="1200">
              <a:solidFill>
                <a:srgbClr val="FF0000"/>
              </a:solidFill>
            </a:rPr>
            <a:t>PS: TAILOR TO YOUR SCENARIO.</a:t>
          </a:r>
        </a:p>
      </dsp:txBody>
      <dsp:txXfrm>
        <a:off x="938804" y="5082017"/>
        <a:ext cx="5649886" cy="81281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03D7B8-6F1C-446A-8A25-5B9D36420212}">
      <dsp:nvSpPr>
        <dsp:cNvPr id="0" name=""/>
        <dsp:cNvSpPr/>
      </dsp:nvSpPr>
      <dsp:spPr>
        <a:xfrm>
          <a:off x="0" y="3399"/>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B4370D-7399-4B14-ADA9-EBC3F609A2AB}">
      <dsp:nvSpPr>
        <dsp:cNvPr id="0" name=""/>
        <dsp:cNvSpPr/>
      </dsp:nvSpPr>
      <dsp:spPr>
        <a:xfrm>
          <a:off x="219037" y="166319"/>
          <a:ext cx="398249" cy="3982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C9C3F9-1CCF-4C92-A0D1-CA0A2E158363}">
      <dsp:nvSpPr>
        <dsp:cNvPr id="0" name=""/>
        <dsp:cNvSpPr/>
      </dsp:nvSpPr>
      <dsp:spPr>
        <a:xfrm>
          <a:off x="836323" y="3399"/>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We have done the what.</a:t>
          </a:r>
        </a:p>
      </dsp:txBody>
      <dsp:txXfrm>
        <a:off x="836323" y="3399"/>
        <a:ext cx="9679276" cy="724089"/>
      </dsp:txXfrm>
    </dsp:sp>
    <dsp:sp modelId="{61E5B658-E84A-4A4E-BEB9-5B262D33FA6E}">
      <dsp:nvSpPr>
        <dsp:cNvPr id="0" name=""/>
        <dsp:cNvSpPr/>
      </dsp:nvSpPr>
      <dsp:spPr>
        <a:xfrm>
          <a:off x="0" y="908511"/>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C4E9DE-17B9-400A-97EF-07E27D136B54}">
      <dsp:nvSpPr>
        <dsp:cNvPr id="0" name=""/>
        <dsp:cNvSpPr/>
      </dsp:nvSpPr>
      <dsp:spPr>
        <a:xfrm>
          <a:off x="219037" y="1071431"/>
          <a:ext cx="398249" cy="3982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6A7A032-F0B3-499E-89C7-307905BFB8FA}">
      <dsp:nvSpPr>
        <dsp:cNvPr id="0" name=""/>
        <dsp:cNvSpPr/>
      </dsp:nvSpPr>
      <dsp:spPr>
        <a:xfrm>
          <a:off x="836323" y="908511"/>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rtl="0">
            <a:lnSpc>
              <a:spcPct val="100000"/>
            </a:lnSpc>
            <a:spcBef>
              <a:spcPct val="0"/>
            </a:spcBef>
            <a:spcAft>
              <a:spcPct val="35000"/>
            </a:spcAft>
            <a:buNone/>
          </a:pPr>
          <a:r>
            <a:rPr lang="en-US" sz="1900" kern="1200"/>
            <a:t>We</a:t>
          </a:r>
          <a:r>
            <a:rPr lang="en-US" sz="1900" kern="1200">
              <a:latin typeface="Calibri Light" panose="020F0302020204030204"/>
            </a:rPr>
            <a:t> have</a:t>
          </a:r>
          <a:r>
            <a:rPr lang="en-US" sz="1900" kern="1200"/>
            <a:t> done the why.</a:t>
          </a:r>
        </a:p>
      </dsp:txBody>
      <dsp:txXfrm>
        <a:off x="836323" y="908511"/>
        <a:ext cx="9679276" cy="724089"/>
      </dsp:txXfrm>
    </dsp:sp>
    <dsp:sp modelId="{E3E55CAD-69B2-4AB1-AA79-C8BC4E9D2333}">
      <dsp:nvSpPr>
        <dsp:cNvPr id="0" name=""/>
        <dsp:cNvSpPr/>
      </dsp:nvSpPr>
      <dsp:spPr>
        <a:xfrm>
          <a:off x="0" y="1813624"/>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083762-6761-471C-A769-4E2BA50C12AB}">
      <dsp:nvSpPr>
        <dsp:cNvPr id="0" name=""/>
        <dsp:cNvSpPr/>
      </dsp:nvSpPr>
      <dsp:spPr>
        <a:xfrm>
          <a:off x="219037" y="1976544"/>
          <a:ext cx="398249" cy="3982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6AC8A4-2AB0-49D5-B3DC-2CF38CEDB735}">
      <dsp:nvSpPr>
        <dsp:cNvPr id="0" name=""/>
        <dsp:cNvSpPr/>
      </dsp:nvSpPr>
      <dsp:spPr>
        <a:xfrm>
          <a:off x="836323" y="1813624"/>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Now we need to do the </a:t>
          </a:r>
          <a:r>
            <a:rPr lang="en-US" sz="1900" kern="1200">
              <a:latin typeface="Calibri Light" panose="020F0302020204030204"/>
            </a:rPr>
            <a:t>HOW.</a:t>
          </a:r>
          <a:endParaRPr lang="en-US" sz="1900" kern="1200"/>
        </a:p>
      </dsp:txBody>
      <dsp:txXfrm>
        <a:off x="836323" y="1813624"/>
        <a:ext cx="9679276" cy="724089"/>
      </dsp:txXfrm>
    </dsp:sp>
    <dsp:sp modelId="{AB8FB1B7-B613-461A-9846-31EC05A0A609}">
      <dsp:nvSpPr>
        <dsp:cNvPr id="0" name=""/>
        <dsp:cNvSpPr/>
      </dsp:nvSpPr>
      <dsp:spPr>
        <a:xfrm>
          <a:off x="0" y="2718736"/>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DE6932-B26C-4205-89F1-EB085AAA0C11}">
      <dsp:nvSpPr>
        <dsp:cNvPr id="0" name=""/>
        <dsp:cNvSpPr/>
      </dsp:nvSpPr>
      <dsp:spPr>
        <a:xfrm>
          <a:off x="219037" y="2881656"/>
          <a:ext cx="398249" cy="39824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886CE0-DD46-44E6-85CD-B80700C55371}">
      <dsp:nvSpPr>
        <dsp:cNvPr id="0" name=""/>
        <dsp:cNvSpPr/>
      </dsp:nvSpPr>
      <dsp:spPr>
        <a:xfrm>
          <a:off x="836323" y="2718736"/>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What needs to be done exactly.</a:t>
          </a:r>
        </a:p>
      </dsp:txBody>
      <dsp:txXfrm>
        <a:off x="836323" y="2718736"/>
        <a:ext cx="9679276" cy="724089"/>
      </dsp:txXfrm>
    </dsp:sp>
    <dsp:sp modelId="{B8B4FFEA-9D5D-44D8-80B1-E3AE9E1A30B9}">
      <dsp:nvSpPr>
        <dsp:cNvPr id="0" name=""/>
        <dsp:cNvSpPr/>
      </dsp:nvSpPr>
      <dsp:spPr>
        <a:xfrm>
          <a:off x="0" y="3623848"/>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3F9D2B-BEC1-4932-B4CA-E758EB3ACB95}">
      <dsp:nvSpPr>
        <dsp:cNvPr id="0" name=""/>
        <dsp:cNvSpPr/>
      </dsp:nvSpPr>
      <dsp:spPr>
        <a:xfrm>
          <a:off x="219037" y="3786768"/>
          <a:ext cx="398249" cy="39824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8EE837-19FD-4AB5-9C36-FFFB390CDD79}">
      <dsp:nvSpPr>
        <dsp:cNvPr id="0" name=""/>
        <dsp:cNvSpPr/>
      </dsp:nvSpPr>
      <dsp:spPr>
        <a:xfrm>
          <a:off x="836323" y="3623848"/>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There is no </a:t>
          </a:r>
          <a:r>
            <a:rPr lang="en-US" sz="1900" kern="1200">
              <a:latin typeface="Calibri Light" panose="020F0302020204030204"/>
            </a:rPr>
            <a:t>template</a:t>
          </a:r>
          <a:r>
            <a:rPr lang="en-US" sz="1900" kern="1200"/>
            <a:t> for this section. You can </a:t>
          </a:r>
          <a:r>
            <a:rPr lang="en-US" sz="1900" kern="1200">
              <a:latin typeface="Calibri Light" panose="020F0302020204030204"/>
            </a:rPr>
            <a:t>decide</a:t>
          </a:r>
          <a:r>
            <a:rPr lang="en-US" sz="1900" kern="1200"/>
            <a:t>. Once it is logical.</a:t>
          </a:r>
        </a:p>
      </dsp:txBody>
      <dsp:txXfrm>
        <a:off x="836323" y="3623848"/>
        <a:ext cx="9679276" cy="724089"/>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507CEE-6D07-42D4-A1E0-B4C032441138}">
      <dsp:nvSpPr>
        <dsp:cNvPr id="0" name=""/>
        <dsp:cNvSpPr/>
      </dsp:nvSpPr>
      <dsp:spPr>
        <a:xfrm>
          <a:off x="0" y="4353"/>
          <a:ext cx="6269038" cy="9272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11C6BA-E673-44C3-A38E-10A375439379}">
      <dsp:nvSpPr>
        <dsp:cNvPr id="0" name=""/>
        <dsp:cNvSpPr/>
      </dsp:nvSpPr>
      <dsp:spPr>
        <a:xfrm>
          <a:off x="280489" y="212981"/>
          <a:ext cx="509980" cy="5099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E78575B-BEE7-451C-B69A-154B9333104F}">
      <dsp:nvSpPr>
        <dsp:cNvPr id="0" name=""/>
        <dsp:cNvSpPr/>
      </dsp:nvSpPr>
      <dsp:spPr>
        <a:xfrm>
          <a:off x="1070958" y="4353"/>
          <a:ext cx="5198079" cy="927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133" tIns="98133" rIns="98133" bIns="98133" numCol="1" spcCol="1270" anchor="ctr" anchorCtr="0">
          <a:noAutofit/>
        </a:bodyPr>
        <a:lstStyle/>
        <a:p>
          <a:pPr marL="0" lvl="0" indent="0" algn="l" defTabSz="844550">
            <a:lnSpc>
              <a:spcPct val="90000"/>
            </a:lnSpc>
            <a:spcBef>
              <a:spcPct val="0"/>
            </a:spcBef>
            <a:spcAft>
              <a:spcPct val="35000"/>
            </a:spcAft>
            <a:buNone/>
          </a:pPr>
          <a:r>
            <a:rPr lang="en-US" sz="1900" kern="1200"/>
            <a:t>There are a total of three main sections.</a:t>
          </a:r>
        </a:p>
      </dsp:txBody>
      <dsp:txXfrm>
        <a:off x="1070958" y="4353"/>
        <a:ext cx="5198079" cy="927236"/>
      </dsp:txXfrm>
    </dsp:sp>
    <dsp:sp modelId="{5DA6CC89-949D-4821-811C-B8E4C4CA3420}">
      <dsp:nvSpPr>
        <dsp:cNvPr id="0" name=""/>
        <dsp:cNvSpPr/>
      </dsp:nvSpPr>
      <dsp:spPr>
        <a:xfrm>
          <a:off x="0" y="1163398"/>
          <a:ext cx="6269038" cy="9272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63D66C-E440-41C9-A4BB-CF997B206D73}">
      <dsp:nvSpPr>
        <dsp:cNvPr id="0" name=""/>
        <dsp:cNvSpPr/>
      </dsp:nvSpPr>
      <dsp:spPr>
        <a:xfrm>
          <a:off x="280489" y="1372026"/>
          <a:ext cx="509980" cy="5099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4F6DD6F-BC52-4BBB-94EE-43A34261CE1B}">
      <dsp:nvSpPr>
        <dsp:cNvPr id="0" name=""/>
        <dsp:cNvSpPr/>
      </dsp:nvSpPr>
      <dsp:spPr>
        <a:xfrm>
          <a:off x="1070958" y="1163398"/>
          <a:ext cx="5198079" cy="927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133" tIns="98133" rIns="98133" bIns="98133" numCol="1" spcCol="1270" anchor="ctr" anchorCtr="0">
          <a:noAutofit/>
        </a:bodyPr>
        <a:lstStyle/>
        <a:p>
          <a:pPr marL="0" lvl="0" indent="0" algn="l" defTabSz="844550">
            <a:lnSpc>
              <a:spcPct val="90000"/>
            </a:lnSpc>
            <a:spcBef>
              <a:spcPct val="0"/>
            </a:spcBef>
            <a:spcAft>
              <a:spcPct val="35000"/>
            </a:spcAft>
            <a:buNone/>
          </a:pPr>
          <a:r>
            <a:rPr lang="en-US" sz="1900" kern="1200"/>
            <a:t>You can have sub sections if that works for your scenario.</a:t>
          </a:r>
        </a:p>
      </dsp:txBody>
      <dsp:txXfrm>
        <a:off x="1070958" y="1163398"/>
        <a:ext cx="5198079" cy="927236"/>
      </dsp:txXfrm>
    </dsp:sp>
    <dsp:sp modelId="{F5459E3C-6248-4953-9CF3-C4833C2E22D1}">
      <dsp:nvSpPr>
        <dsp:cNvPr id="0" name=""/>
        <dsp:cNvSpPr/>
      </dsp:nvSpPr>
      <dsp:spPr>
        <a:xfrm>
          <a:off x="0" y="2322444"/>
          <a:ext cx="6269038" cy="9272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F540D14-131B-40E2-A36E-D0886BBC5DE3}">
      <dsp:nvSpPr>
        <dsp:cNvPr id="0" name=""/>
        <dsp:cNvSpPr/>
      </dsp:nvSpPr>
      <dsp:spPr>
        <a:xfrm>
          <a:off x="280489" y="2531072"/>
          <a:ext cx="509980" cy="50998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E9CDC17-FAA1-476A-9724-C14A00B72ED3}">
      <dsp:nvSpPr>
        <dsp:cNvPr id="0" name=""/>
        <dsp:cNvSpPr/>
      </dsp:nvSpPr>
      <dsp:spPr>
        <a:xfrm>
          <a:off x="1070958" y="2322444"/>
          <a:ext cx="5198079" cy="927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133" tIns="98133" rIns="98133" bIns="98133" numCol="1" spcCol="1270" anchor="ctr" anchorCtr="0">
          <a:noAutofit/>
        </a:bodyPr>
        <a:lstStyle/>
        <a:p>
          <a:pPr marL="0" lvl="0" indent="0" algn="l" defTabSz="844550">
            <a:lnSpc>
              <a:spcPct val="90000"/>
            </a:lnSpc>
            <a:spcBef>
              <a:spcPct val="0"/>
            </a:spcBef>
            <a:spcAft>
              <a:spcPct val="35000"/>
            </a:spcAft>
            <a:buNone/>
          </a:pPr>
          <a:r>
            <a:rPr lang="en-US" sz="1900" kern="1200"/>
            <a:t>Hardware and Software Requirements.</a:t>
          </a:r>
        </a:p>
      </dsp:txBody>
      <dsp:txXfrm>
        <a:off x="1070958" y="2322444"/>
        <a:ext cx="5198079" cy="927236"/>
      </dsp:txXfrm>
    </dsp:sp>
    <dsp:sp modelId="{921A238C-6262-40EE-976F-A9692DA3FDB7}">
      <dsp:nvSpPr>
        <dsp:cNvPr id="0" name=""/>
        <dsp:cNvSpPr/>
      </dsp:nvSpPr>
      <dsp:spPr>
        <a:xfrm>
          <a:off x="0" y="3481489"/>
          <a:ext cx="6269038" cy="9272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3983081-462F-4079-9609-2EDD2D9C88E3}">
      <dsp:nvSpPr>
        <dsp:cNvPr id="0" name=""/>
        <dsp:cNvSpPr/>
      </dsp:nvSpPr>
      <dsp:spPr>
        <a:xfrm>
          <a:off x="280489" y="3690118"/>
          <a:ext cx="509980" cy="50998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EE41B61-E460-4072-8839-6C7EAC1DF009}">
      <dsp:nvSpPr>
        <dsp:cNvPr id="0" name=""/>
        <dsp:cNvSpPr/>
      </dsp:nvSpPr>
      <dsp:spPr>
        <a:xfrm>
          <a:off x="1070958" y="3481489"/>
          <a:ext cx="5198079" cy="927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133" tIns="98133" rIns="98133" bIns="98133" numCol="1" spcCol="1270" anchor="ctr" anchorCtr="0">
          <a:noAutofit/>
        </a:bodyPr>
        <a:lstStyle/>
        <a:p>
          <a:pPr marL="0" lvl="0" indent="0" algn="l" defTabSz="844550">
            <a:lnSpc>
              <a:spcPct val="90000"/>
            </a:lnSpc>
            <a:spcBef>
              <a:spcPct val="0"/>
            </a:spcBef>
            <a:spcAft>
              <a:spcPct val="35000"/>
            </a:spcAft>
            <a:buNone/>
          </a:pPr>
          <a:r>
            <a:rPr lang="en-US" sz="1900" kern="1200"/>
            <a:t>Data and Information Requirements.</a:t>
          </a:r>
        </a:p>
      </dsp:txBody>
      <dsp:txXfrm>
        <a:off x="1070958" y="3481489"/>
        <a:ext cx="5198079" cy="927236"/>
      </dsp:txXfrm>
    </dsp:sp>
    <dsp:sp modelId="{56AEDABB-0821-4773-9F17-B99C618EAF26}">
      <dsp:nvSpPr>
        <dsp:cNvPr id="0" name=""/>
        <dsp:cNvSpPr/>
      </dsp:nvSpPr>
      <dsp:spPr>
        <a:xfrm>
          <a:off x="0" y="4640535"/>
          <a:ext cx="6269038" cy="92723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0C7362-66A5-414E-BCC4-C23D823C1C6B}">
      <dsp:nvSpPr>
        <dsp:cNvPr id="0" name=""/>
        <dsp:cNvSpPr/>
      </dsp:nvSpPr>
      <dsp:spPr>
        <a:xfrm>
          <a:off x="280489" y="4849163"/>
          <a:ext cx="509980" cy="50998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AA250F8-7E42-4EBA-A98F-2F4BA4BCD6D8}">
      <dsp:nvSpPr>
        <dsp:cNvPr id="0" name=""/>
        <dsp:cNvSpPr/>
      </dsp:nvSpPr>
      <dsp:spPr>
        <a:xfrm>
          <a:off x="1070958" y="4640535"/>
          <a:ext cx="5198079" cy="927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133" tIns="98133" rIns="98133" bIns="98133" numCol="1" spcCol="1270" anchor="ctr" anchorCtr="0">
          <a:noAutofit/>
        </a:bodyPr>
        <a:lstStyle/>
        <a:p>
          <a:pPr marL="0" lvl="0" indent="0" algn="l" defTabSz="844550">
            <a:lnSpc>
              <a:spcPct val="90000"/>
            </a:lnSpc>
            <a:spcBef>
              <a:spcPct val="0"/>
            </a:spcBef>
            <a:spcAft>
              <a:spcPct val="35000"/>
            </a:spcAft>
            <a:buNone/>
          </a:pPr>
          <a:r>
            <a:rPr lang="en-US" sz="1900" kern="1200"/>
            <a:t>Managing Infrastructure and Users.</a:t>
          </a:r>
        </a:p>
      </dsp:txBody>
      <dsp:txXfrm>
        <a:off x="1070958" y="4640535"/>
        <a:ext cx="5198079" cy="927236"/>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976E7D-7A2F-4EEA-BBD7-7923C7B24C31}">
      <dsp:nvSpPr>
        <dsp:cNvPr id="0" name=""/>
        <dsp:cNvSpPr/>
      </dsp:nvSpPr>
      <dsp:spPr>
        <a:xfrm>
          <a:off x="0" y="4606"/>
          <a:ext cx="6588691" cy="98125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909C8A-846A-4864-9800-B79AA9E61938}">
      <dsp:nvSpPr>
        <dsp:cNvPr id="0" name=""/>
        <dsp:cNvSpPr/>
      </dsp:nvSpPr>
      <dsp:spPr>
        <a:xfrm>
          <a:off x="296829" y="225389"/>
          <a:ext cx="539690" cy="53969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21CCEB-6B20-48F7-8C28-0D408038F42A}">
      <dsp:nvSpPr>
        <dsp:cNvPr id="0" name=""/>
        <dsp:cNvSpPr/>
      </dsp:nvSpPr>
      <dsp:spPr>
        <a:xfrm>
          <a:off x="1133349" y="4606"/>
          <a:ext cx="5455341" cy="981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849" tIns="103849" rIns="103849" bIns="103849" numCol="1" spcCol="1270" anchor="ctr" anchorCtr="0">
          <a:noAutofit/>
        </a:bodyPr>
        <a:lstStyle/>
        <a:p>
          <a:pPr marL="0" lvl="0" indent="0" algn="l" defTabSz="844550">
            <a:lnSpc>
              <a:spcPct val="90000"/>
            </a:lnSpc>
            <a:spcBef>
              <a:spcPct val="0"/>
            </a:spcBef>
            <a:spcAft>
              <a:spcPct val="35000"/>
            </a:spcAft>
            <a:buNone/>
          </a:pPr>
          <a:r>
            <a:rPr lang="en-US" sz="1900" kern="1200"/>
            <a:t>The hardware and software highlighted previously.</a:t>
          </a:r>
        </a:p>
      </dsp:txBody>
      <dsp:txXfrm>
        <a:off x="1133349" y="4606"/>
        <a:ext cx="5455341" cy="981254"/>
      </dsp:txXfrm>
    </dsp:sp>
    <dsp:sp modelId="{A8B497D9-49E6-44B0-AEB2-3654E776DD22}">
      <dsp:nvSpPr>
        <dsp:cNvPr id="0" name=""/>
        <dsp:cNvSpPr/>
      </dsp:nvSpPr>
      <dsp:spPr>
        <a:xfrm>
          <a:off x="0" y="1231175"/>
          <a:ext cx="6588691" cy="98125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09E059-28BA-4F03-BA79-C04AD7669D70}">
      <dsp:nvSpPr>
        <dsp:cNvPr id="0" name=""/>
        <dsp:cNvSpPr/>
      </dsp:nvSpPr>
      <dsp:spPr>
        <a:xfrm>
          <a:off x="296829" y="1451957"/>
          <a:ext cx="539690" cy="53969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1DA8CE3-7F96-4EE0-9660-3B7E21B79407}">
      <dsp:nvSpPr>
        <dsp:cNvPr id="0" name=""/>
        <dsp:cNvSpPr/>
      </dsp:nvSpPr>
      <dsp:spPr>
        <a:xfrm>
          <a:off x="1133349" y="1231175"/>
          <a:ext cx="5455341" cy="981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849" tIns="103849" rIns="103849" bIns="103849" numCol="1" spcCol="1270" anchor="ctr" anchorCtr="0">
          <a:noAutofit/>
        </a:bodyPr>
        <a:lstStyle/>
        <a:p>
          <a:pPr marL="0" lvl="0" indent="0" algn="l" defTabSz="844550">
            <a:lnSpc>
              <a:spcPct val="90000"/>
            </a:lnSpc>
            <a:spcBef>
              <a:spcPct val="0"/>
            </a:spcBef>
            <a:spcAft>
              <a:spcPct val="35000"/>
            </a:spcAft>
            <a:buNone/>
          </a:pPr>
          <a:r>
            <a:rPr lang="en-US" sz="1900" kern="1200"/>
            <a:t>Explain who is going to need what (hardware and software)</a:t>
          </a:r>
        </a:p>
      </dsp:txBody>
      <dsp:txXfrm>
        <a:off x="1133349" y="1231175"/>
        <a:ext cx="5455341" cy="981254"/>
      </dsp:txXfrm>
    </dsp:sp>
    <dsp:sp modelId="{C8ECA4E6-1408-4BD8-8D23-8A326CD11015}">
      <dsp:nvSpPr>
        <dsp:cNvPr id="0" name=""/>
        <dsp:cNvSpPr/>
      </dsp:nvSpPr>
      <dsp:spPr>
        <a:xfrm>
          <a:off x="0" y="2457744"/>
          <a:ext cx="6588691" cy="98125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728D4E-EA8C-4CF3-8440-39207BE899DF}">
      <dsp:nvSpPr>
        <dsp:cNvPr id="0" name=""/>
        <dsp:cNvSpPr/>
      </dsp:nvSpPr>
      <dsp:spPr>
        <a:xfrm>
          <a:off x="296829" y="2678526"/>
          <a:ext cx="539690" cy="53969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27010C3-D0BD-4401-B3AC-B39517A1BBD1}">
      <dsp:nvSpPr>
        <dsp:cNvPr id="0" name=""/>
        <dsp:cNvSpPr/>
      </dsp:nvSpPr>
      <dsp:spPr>
        <a:xfrm>
          <a:off x="1133349" y="2457744"/>
          <a:ext cx="5455341" cy="981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849" tIns="103849" rIns="103849" bIns="103849" numCol="1" spcCol="1270" anchor="ctr" anchorCtr="0">
          <a:noAutofit/>
        </a:bodyPr>
        <a:lstStyle/>
        <a:p>
          <a:pPr marL="0" lvl="0" indent="0" algn="l" defTabSz="844550">
            <a:lnSpc>
              <a:spcPct val="90000"/>
            </a:lnSpc>
            <a:spcBef>
              <a:spcPct val="0"/>
            </a:spcBef>
            <a:spcAft>
              <a:spcPct val="35000"/>
            </a:spcAft>
            <a:buNone/>
          </a:pPr>
          <a:r>
            <a:rPr lang="en-US" sz="1900" kern="1200"/>
            <a:t>Explain how they are going to be used.</a:t>
          </a:r>
        </a:p>
      </dsp:txBody>
      <dsp:txXfrm>
        <a:off x="1133349" y="2457744"/>
        <a:ext cx="5455341" cy="981254"/>
      </dsp:txXfrm>
    </dsp:sp>
    <dsp:sp modelId="{ECE4E2C8-3364-4E2F-B78B-7D916601EF7C}">
      <dsp:nvSpPr>
        <dsp:cNvPr id="0" name=""/>
        <dsp:cNvSpPr/>
      </dsp:nvSpPr>
      <dsp:spPr>
        <a:xfrm>
          <a:off x="0" y="3684312"/>
          <a:ext cx="6588691" cy="98125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EA3DF9-665E-4F05-8647-91783799D27D}">
      <dsp:nvSpPr>
        <dsp:cNvPr id="0" name=""/>
        <dsp:cNvSpPr/>
      </dsp:nvSpPr>
      <dsp:spPr>
        <a:xfrm>
          <a:off x="296829" y="3905095"/>
          <a:ext cx="539690" cy="53969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699A7B3-7D0A-4EC9-A694-1F6875F6C6AA}">
      <dsp:nvSpPr>
        <dsp:cNvPr id="0" name=""/>
        <dsp:cNvSpPr/>
      </dsp:nvSpPr>
      <dsp:spPr>
        <a:xfrm>
          <a:off x="1133349" y="3684312"/>
          <a:ext cx="5455341" cy="981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849" tIns="103849" rIns="103849" bIns="103849" numCol="1" spcCol="1270" anchor="ctr" anchorCtr="0">
          <a:noAutofit/>
        </a:bodyPr>
        <a:lstStyle/>
        <a:p>
          <a:pPr marL="0" lvl="0" indent="0" algn="l" defTabSz="844550">
            <a:lnSpc>
              <a:spcPct val="90000"/>
            </a:lnSpc>
            <a:spcBef>
              <a:spcPct val="0"/>
            </a:spcBef>
            <a:spcAft>
              <a:spcPct val="35000"/>
            </a:spcAft>
            <a:buNone/>
          </a:pPr>
          <a:r>
            <a:rPr lang="en-US" sz="1900" kern="1200"/>
            <a:t>This is most likely a network diagram.</a:t>
          </a:r>
        </a:p>
      </dsp:txBody>
      <dsp:txXfrm>
        <a:off x="1133349" y="3684312"/>
        <a:ext cx="5455341" cy="981254"/>
      </dsp:txXfrm>
    </dsp:sp>
    <dsp:sp modelId="{A9434BFD-C539-4F38-9EFB-CC36648E6DBB}">
      <dsp:nvSpPr>
        <dsp:cNvPr id="0" name=""/>
        <dsp:cNvSpPr/>
      </dsp:nvSpPr>
      <dsp:spPr>
        <a:xfrm>
          <a:off x="0" y="4910881"/>
          <a:ext cx="6588691" cy="98125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9CB388E-E7BF-47E0-A751-AB4559D54088}">
      <dsp:nvSpPr>
        <dsp:cNvPr id="0" name=""/>
        <dsp:cNvSpPr/>
      </dsp:nvSpPr>
      <dsp:spPr>
        <a:xfrm>
          <a:off x="296829" y="5131663"/>
          <a:ext cx="539690" cy="53969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519E123-B019-4DDF-B8C9-8C84A073C785}">
      <dsp:nvSpPr>
        <dsp:cNvPr id="0" name=""/>
        <dsp:cNvSpPr/>
      </dsp:nvSpPr>
      <dsp:spPr>
        <a:xfrm>
          <a:off x="1133349" y="4910881"/>
          <a:ext cx="5455341" cy="981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849" tIns="103849" rIns="103849" bIns="103849" numCol="1" spcCol="1270" anchor="ctr" anchorCtr="0">
          <a:noAutofit/>
        </a:bodyPr>
        <a:lstStyle/>
        <a:p>
          <a:pPr marL="0" lvl="0" indent="0" algn="l" defTabSz="844550">
            <a:lnSpc>
              <a:spcPct val="90000"/>
            </a:lnSpc>
            <a:spcBef>
              <a:spcPct val="0"/>
            </a:spcBef>
            <a:spcAft>
              <a:spcPct val="35000"/>
            </a:spcAft>
            <a:buNone/>
          </a:pPr>
          <a:r>
            <a:rPr lang="en-US" sz="1900" kern="1200"/>
            <a:t>Use </a:t>
          </a:r>
          <a:r>
            <a:rPr lang="en-US" sz="1900" b="1" kern="1200"/>
            <a:t>PowerPoint*</a:t>
          </a:r>
          <a:r>
            <a:rPr lang="en-US" sz="1900" kern="1200"/>
            <a:t> or Visio.</a:t>
          </a:r>
        </a:p>
      </dsp:txBody>
      <dsp:txXfrm>
        <a:off x="1133349" y="4910881"/>
        <a:ext cx="5455341" cy="981254"/>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DE1A68-BEC5-43BA-BB65-82CC78E2F610}">
      <dsp:nvSpPr>
        <dsp:cNvPr id="0" name=""/>
        <dsp:cNvSpPr/>
      </dsp:nvSpPr>
      <dsp:spPr>
        <a:xfrm>
          <a:off x="0" y="4450"/>
          <a:ext cx="6117335" cy="9479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883067-AD07-4ABC-A0DF-440DA10C1D36}">
      <dsp:nvSpPr>
        <dsp:cNvPr id="0" name=""/>
        <dsp:cNvSpPr/>
      </dsp:nvSpPr>
      <dsp:spPr>
        <a:xfrm>
          <a:off x="286760" y="217743"/>
          <a:ext cx="521382" cy="52138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E416B1-58AC-4DB7-8467-D399312E8403}">
      <dsp:nvSpPr>
        <dsp:cNvPr id="0" name=""/>
        <dsp:cNvSpPr/>
      </dsp:nvSpPr>
      <dsp:spPr>
        <a:xfrm>
          <a:off x="1094903" y="4450"/>
          <a:ext cx="5022432" cy="94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27" tIns="100327" rIns="100327" bIns="100327" numCol="1" spcCol="1270" anchor="ctr" anchorCtr="0">
          <a:noAutofit/>
        </a:bodyPr>
        <a:lstStyle/>
        <a:p>
          <a:pPr marL="0" lvl="0" indent="0" algn="l" defTabSz="844550">
            <a:lnSpc>
              <a:spcPct val="90000"/>
            </a:lnSpc>
            <a:spcBef>
              <a:spcPct val="0"/>
            </a:spcBef>
            <a:spcAft>
              <a:spcPct val="35000"/>
            </a:spcAft>
            <a:buNone/>
          </a:pPr>
          <a:r>
            <a:rPr lang="en-US" sz="1900" kern="1200"/>
            <a:t>Each person will need to carry out specific actions.</a:t>
          </a:r>
        </a:p>
      </dsp:txBody>
      <dsp:txXfrm>
        <a:off x="1094903" y="4450"/>
        <a:ext cx="5022432" cy="947968"/>
      </dsp:txXfrm>
    </dsp:sp>
    <dsp:sp modelId="{061668D5-902F-4FD8-B700-0D002AA27199}">
      <dsp:nvSpPr>
        <dsp:cNvPr id="0" name=""/>
        <dsp:cNvSpPr/>
      </dsp:nvSpPr>
      <dsp:spPr>
        <a:xfrm>
          <a:off x="0" y="1189411"/>
          <a:ext cx="6117335" cy="9479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C62A54-56A1-4AED-A2F7-5614682AC56F}">
      <dsp:nvSpPr>
        <dsp:cNvPr id="0" name=""/>
        <dsp:cNvSpPr/>
      </dsp:nvSpPr>
      <dsp:spPr>
        <a:xfrm>
          <a:off x="286760" y="1402704"/>
          <a:ext cx="521382" cy="52138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A214B15-9BDF-4636-9AD4-10B98648516B}">
      <dsp:nvSpPr>
        <dsp:cNvPr id="0" name=""/>
        <dsp:cNvSpPr/>
      </dsp:nvSpPr>
      <dsp:spPr>
        <a:xfrm>
          <a:off x="1094903" y="1189411"/>
          <a:ext cx="5022432" cy="94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27" tIns="100327" rIns="100327" bIns="100327" numCol="1" spcCol="1270" anchor="ctr" anchorCtr="0">
          <a:noAutofit/>
        </a:bodyPr>
        <a:lstStyle/>
        <a:p>
          <a:pPr marL="0" lvl="0" indent="0" algn="l" defTabSz="844550">
            <a:lnSpc>
              <a:spcPct val="90000"/>
            </a:lnSpc>
            <a:spcBef>
              <a:spcPct val="0"/>
            </a:spcBef>
            <a:spcAft>
              <a:spcPct val="35000"/>
            </a:spcAft>
            <a:buNone/>
          </a:pPr>
          <a:r>
            <a:rPr lang="en-US" sz="1900" kern="1200"/>
            <a:t>Those actions will need either hardware or software.</a:t>
          </a:r>
        </a:p>
      </dsp:txBody>
      <dsp:txXfrm>
        <a:off x="1094903" y="1189411"/>
        <a:ext cx="5022432" cy="947968"/>
      </dsp:txXfrm>
    </dsp:sp>
    <dsp:sp modelId="{FACCDDEF-5583-42A0-BCFD-85DD7D2C912C}">
      <dsp:nvSpPr>
        <dsp:cNvPr id="0" name=""/>
        <dsp:cNvSpPr/>
      </dsp:nvSpPr>
      <dsp:spPr>
        <a:xfrm>
          <a:off x="0" y="2374371"/>
          <a:ext cx="6117335" cy="9479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8774DF-6020-42EF-901D-632649BF2A06}">
      <dsp:nvSpPr>
        <dsp:cNvPr id="0" name=""/>
        <dsp:cNvSpPr/>
      </dsp:nvSpPr>
      <dsp:spPr>
        <a:xfrm>
          <a:off x="286760" y="2587664"/>
          <a:ext cx="521382" cy="52138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0EBAA2D-BEF0-4B73-98FD-9ED0F99A4F04}">
      <dsp:nvSpPr>
        <dsp:cNvPr id="0" name=""/>
        <dsp:cNvSpPr/>
      </dsp:nvSpPr>
      <dsp:spPr>
        <a:xfrm>
          <a:off x="1094903" y="2374371"/>
          <a:ext cx="5022432" cy="94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27" tIns="100327" rIns="100327" bIns="100327" numCol="1" spcCol="1270" anchor="ctr" anchorCtr="0">
          <a:noAutofit/>
        </a:bodyPr>
        <a:lstStyle/>
        <a:p>
          <a:pPr marL="0" lvl="0" indent="0" algn="l" defTabSz="844550">
            <a:lnSpc>
              <a:spcPct val="90000"/>
            </a:lnSpc>
            <a:spcBef>
              <a:spcPct val="0"/>
            </a:spcBef>
            <a:spcAft>
              <a:spcPct val="35000"/>
            </a:spcAft>
            <a:buNone/>
          </a:pPr>
          <a:r>
            <a:rPr lang="en-US" sz="1900" kern="1200"/>
            <a:t>For each action that needs to be completed:</a:t>
          </a:r>
        </a:p>
      </dsp:txBody>
      <dsp:txXfrm>
        <a:off x="1094903" y="2374371"/>
        <a:ext cx="5022432" cy="947968"/>
      </dsp:txXfrm>
    </dsp:sp>
    <dsp:sp modelId="{FA7D4B20-9912-4ADE-B3D0-74D8BB5AD655}">
      <dsp:nvSpPr>
        <dsp:cNvPr id="0" name=""/>
        <dsp:cNvSpPr/>
      </dsp:nvSpPr>
      <dsp:spPr>
        <a:xfrm>
          <a:off x="0" y="3559332"/>
          <a:ext cx="6117335" cy="9479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23037E-392B-407D-888E-773F229CE986}">
      <dsp:nvSpPr>
        <dsp:cNvPr id="0" name=""/>
        <dsp:cNvSpPr/>
      </dsp:nvSpPr>
      <dsp:spPr>
        <a:xfrm>
          <a:off x="286760" y="3772625"/>
          <a:ext cx="521382" cy="52138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DB43CF3-879C-4FA9-B2B4-31043172F6C9}">
      <dsp:nvSpPr>
        <dsp:cNvPr id="0" name=""/>
        <dsp:cNvSpPr/>
      </dsp:nvSpPr>
      <dsp:spPr>
        <a:xfrm>
          <a:off x="1094903" y="3559332"/>
          <a:ext cx="5022432" cy="94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27" tIns="100327" rIns="100327" bIns="100327" numCol="1" spcCol="1270" anchor="ctr" anchorCtr="0">
          <a:noAutofit/>
        </a:bodyPr>
        <a:lstStyle/>
        <a:p>
          <a:pPr marL="0" lvl="0" indent="0" algn="l" defTabSz="844550">
            <a:lnSpc>
              <a:spcPct val="90000"/>
            </a:lnSpc>
            <a:spcBef>
              <a:spcPct val="0"/>
            </a:spcBef>
            <a:spcAft>
              <a:spcPct val="35000"/>
            </a:spcAft>
            <a:buNone/>
          </a:pPr>
          <a:r>
            <a:rPr lang="en-US" sz="1900" kern="1200"/>
            <a:t>Who does it?</a:t>
          </a:r>
        </a:p>
      </dsp:txBody>
      <dsp:txXfrm>
        <a:off x="1094903" y="3559332"/>
        <a:ext cx="5022432" cy="947968"/>
      </dsp:txXfrm>
    </dsp:sp>
    <dsp:sp modelId="{B9036A80-B2CE-4DA1-ABE8-CF88DFA4E3D5}">
      <dsp:nvSpPr>
        <dsp:cNvPr id="0" name=""/>
        <dsp:cNvSpPr/>
      </dsp:nvSpPr>
      <dsp:spPr>
        <a:xfrm>
          <a:off x="0" y="4744292"/>
          <a:ext cx="6117335" cy="94796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626B1AD-DC6B-44A6-8C47-DB967505BA31}">
      <dsp:nvSpPr>
        <dsp:cNvPr id="0" name=""/>
        <dsp:cNvSpPr/>
      </dsp:nvSpPr>
      <dsp:spPr>
        <a:xfrm>
          <a:off x="286760" y="4957585"/>
          <a:ext cx="521382" cy="52138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B570531-FE22-4B0C-AEAF-1D2D7AA1D156}">
      <dsp:nvSpPr>
        <dsp:cNvPr id="0" name=""/>
        <dsp:cNvSpPr/>
      </dsp:nvSpPr>
      <dsp:spPr>
        <a:xfrm>
          <a:off x="1094903" y="4744292"/>
          <a:ext cx="5022432" cy="947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0327" tIns="100327" rIns="100327" bIns="100327" numCol="1" spcCol="1270" anchor="ctr" anchorCtr="0">
          <a:noAutofit/>
        </a:bodyPr>
        <a:lstStyle/>
        <a:p>
          <a:pPr marL="0" lvl="0" indent="0" algn="l" defTabSz="844550">
            <a:lnSpc>
              <a:spcPct val="90000"/>
            </a:lnSpc>
            <a:spcBef>
              <a:spcPct val="0"/>
            </a:spcBef>
            <a:spcAft>
              <a:spcPct val="35000"/>
            </a:spcAft>
            <a:buNone/>
          </a:pPr>
          <a:r>
            <a:rPr lang="en-US" sz="1900" kern="1200"/>
            <a:t>What </a:t>
          </a:r>
          <a:r>
            <a:rPr lang="en-US" sz="1900" b="1" kern="1200"/>
            <a:t>data/information</a:t>
          </a:r>
          <a:r>
            <a:rPr lang="en-US" sz="1900" kern="1200"/>
            <a:t> is needed?</a:t>
          </a:r>
        </a:p>
      </dsp:txBody>
      <dsp:txXfrm>
        <a:off x="1094903" y="4744292"/>
        <a:ext cx="5022432" cy="94796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3706D-6DE0-497E-A17D-080523EFC4A8}">
      <dsp:nvSpPr>
        <dsp:cNvPr id="0" name=""/>
        <dsp:cNvSpPr/>
      </dsp:nvSpPr>
      <dsp:spPr>
        <a:xfrm>
          <a:off x="0" y="2442"/>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48D449-595B-4C03-A3E0-66BB44FDB45E}">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2A1CC69-7FB4-448C-A75F-9C1286F1520F}">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I will break into three separate videos.</a:t>
          </a:r>
        </a:p>
      </dsp:txBody>
      <dsp:txXfrm>
        <a:off x="1429899" y="2442"/>
        <a:ext cx="5083704" cy="1238008"/>
      </dsp:txXfrm>
    </dsp:sp>
    <dsp:sp modelId="{01A7B6E4-E53C-4CDD-B187-BC7654BCE953}">
      <dsp:nvSpPr>
        <dsp:cNvPr id="0" name=""/>
        <dsp:cNvSpPr/>
      </dsp:nvSpPr>
      <dsp:spPr>
        <a:xfrm>
          <a:off x="0" y="1549953"/>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5691761-A09C-43BB-A25B-C9FAA252C550}">
      <dsp:nvSpPr>
        <dsp:cNvPr id="0" name=""/>
        <dsp:cNvSpPr/>
      </dsp:nvSpPr>
      <dsp:spPr>
        <a:xfrm>
          <a:off x="374497" y="1828505"/>
          <a:ext cx="680904" cy="680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28F8879-0568-4DE5-A3E6-A2F320AA93FB}">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One for the Diagram.</a:t>
          </a:r>
        </a:p>
      </dsp:txBody>
      <dsp:txXfrm>
        <a:off x="1429899" y="1549953"/>
        <a:ext cx="5083704" cy="1238008"/>
      </dsp:txXfrm>
    </dsp:sp>
    <dsp:sp modelId="{3F4AEE7B-A8B5-40B7-ABE1-9F782216C602}">
      <dsp:nvSpPr>
        <dsp:cNvPr id="0" name=""/>
        <dsp:cNvSpPr/>
      </dsp:nvSpPr>
      <dsp:spPr>
        <a:xfrm>
          <a:off x="0" y="309746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80EF7C-F8D2-4503-BEF3-D6DF82FB7798}">
      <dsp:nvSpPr>
        <dsp:cNvPr id="0" name=""/>
        <dsp:cNvSpPr/>
      </dsp:nvSpPr>
      <dsp:spPr>
        <a:xfrm>
          <a:off x="374497" y="3376015"/>
          <a:ext cx="680904" cy="680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E43A0CB-CAD7-46E5-8E54-24A5155E188D}">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One for Infrastructure.</a:t>
          </a:r>
        </a:p>
      </dsp:txBody>
      <dsp:txXfrm>
        <a:off x="1429899" y="3097464"/>
        <a:ext cx="5083704" cy="1238008"/>
      </dsp:txXfrm>
    </dsp:sp>
    <dsp:sp modelId="{15764C40-D256-4FD6-810B-DE72F2A65759}">
      <dsp:nvSpPr>
        <dsp:cNvPr id="0" name=""/>
        <dsp:cNvSpPr/>
      </dsp:nvSpPr>
      <dsp:spPr>
        <a:xfrm>
          <a:off x="0" y="464497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311DEB-5B85-4305-9FAF-87638DAF436C}">
      <dsp:nvSpPr>
        <dsp:cNvPr id="0" name=""/>
        <dsp:cNvSpPr/>
      </dsp:nvSpPr>
      <dsp:spPr>
        <a:xfrm>
          <a:off x="374497" y="4923526"/>
          <a:ext cx="680904" cy="680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15309A8-DE2F-427C-9749-E952CA3481FE}">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One for Data and Information.</a:t>
          </a:r>
        </a:p>
      </dsp:txBody>
      <dsp:txXfrm>
        <a:off x="1429899" y="4644974"/>
        <a:ext cx="5083704" cy="12380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6F990-6208-4C20-9F5F-ED732C39A334}">
      <dsp:nvSpPr>
        <dsp:cNvPr id="0" name=""/>
        <dsp:cNvSpPr/>
      </dsp:nvSpPr>
      <dsp:spPr>
        <a:xfrm>
          <a:off x="0" y="671"/>
          <a:ext cx="6263640" cy="157238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B32D0C-ACF2-48CF-8E76-168C2BFB46E8}">
      <dsp:nvSpPr>
        <dsp:cNvPr id="0" name=""/>
        <dsp:cNvSpPr/>
      </dsp:nvSpPr>
      <dsp:spPr>
        <a:xfrm>
          <a:off x="475646" y="354458"/>
          <a:ext cx="864811" cy="8648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2A17767-8A18-4AE6-86CE-178FACC1F6D5}">
      <dsp:nvSpPr>
        <dsp:cNvPr id="0" name=""/>
        <dsp:cNvSpPr/>
      </dsp:nvSpPr>
      <dsp:spPr>
        <a:xfrm>
          <a:off x="1816103" y="67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1111250">
            <a:lnSpc>
              <a:spcPct val="90000"/>
            </a:lnSpc>
            <a:spcBef>
              <a:spcPct val="0"/>
            </a:spcBef>
            <a:spcAft>
              <a:spcPct val="35000"/>
            </a:spcAft>
            <a:buNone/>
          </a:pPr>
          <a:r>
            <a:rPr lang="en-US" sz="2500" kern="1200"/>
            <a:t>I will not be able to teach all the pre-exam content.</a:t>
          </a:r>
        </a:p>
      </dsp:txBody>
      <dsp:txXfrm>
        <a:off x="1816103" y="671"/>
        <a:ext cx="4447536" cy="1572384"/>
      </dsp:txXfrm>
    </dsp:sp>
    <dsp:sp modelId="{90FE8A88-12C2-4336-8F98-50AA21273600}">
      <dsp:nvSpPr>
        <dsp:cNvPr id="0" name=""/>
        <dsp:cNvSpPr/>
      </dsp:nvSpPr>
      <dsp:spPr>
        <a:xfrm>
          <a:off x="0" y="1966151"/>
          <a:ext cx="6263640" cy="157238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CFB47F-1FCE-4139-BA64-FE90340A222D}">
      <dsp:nvSpPr>
        <dsp:cNvPr id="0" name=""/>
        <dsp:cNvSpPr/>
      </dsp:nvSpPr>
      <dsp:spPr>
        <a:xfrm>
          <a:off x="475646" y="2319938"/>
          <a:ext cx="864811" cy="8648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63324B-446B-4BC8-9A95-BA4AA1C2A89E}">
      <dsp:nvSpPr>
        <dsp:cNvPr id="0" name=""/>
        <dsp:cNvSpPr/>
      </dsp:nvSpPr>
      <dsp:spPr>
        <a:xfrm>
          <a:off x="1816103" y="196615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1111250">
            <a:lnSpc>
              <a:spcPct val="90000"/>
            </a:lnSpc>
            <a:spcBef>
              <a:spcPct val="0"/>
            </a:spcBef>
            <a:spcAft>
              <a:spcPct val="35000"/>
            </a:spcAft>
            <a:buNone/>
          </a:pPr>
          <a:r>
            <a:rPr lang="en-US" sz="2500" kern="1200"/>
            <a:t>I will go over general exam sections.</a:t>
          </a:r>
        </a:p>
      </dsp:txBody>
      <dsp:txXfrm>
        <a:off x="1816103" y="1966151"/>
        <a:ext cx="4447536" cy="1572384"/>
      </dsp:txXfrm>
    </dsp:sp>
    <dsp:sp modelId="{83F4D333-3C45-40F9-9121-99EE0041BE15}">
      <dsp:nvSpPr>
        <dsp:cNvPr id="0" name=""/>
        <dsp:cNvSpPr/>
      </dsp:nvSpPr>
      <dsp:spPr>
        <a:xfrm>
          <a:off x="0" y="3931632"/>
          <a:ext cx="6263640" cy="157238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7F122D-B37B-4C08-B99F-29756521D4D8}">
      <dsp:nvSpPr>
        <dsp:cNvPr id="0" name=""/>
        <dsp:cNvSpPr/>
      </dsp:nvSpPr>
      <dsp:spPr>
        <a:xfrm>
          <a:off x="475646" y="4285418"/>
          <a:ext cx="864811" cy="8648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5864C5F-F937-45A1-87ED-76A5F75182FD}">
      <dsp:nvSpPr>
        <dsp:cNvPr id="0" name=""/>
        <dsp:cNvSpPr/>
      </dsp:nvSpPr>
      <dsp:spPr>
        <a:xfrm>
          <a:off x="1816103" y="3931632"/>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1111250">
            <a:lnSpc>
              <a:spcPct val="90000"/>
            </a:lnSpc>
            <a:spcBef>
              <a:spcPct val="0"/>
            </a:spcBef>
            <a:spcAft>
              <a:spcPct val="35000"/>
            </a:spcAft>
            <a:buNone/>
          </a:pPr>
          <a:r>
            <a:rPr lang="en-US" sz="2500" kern="1200"/>
            <a:t>I will give as much context as possible when explaining anything.</a:t>
          </a:r>
        </a:p>
      </dsp:txBody>
      <dsp:txXfrm>
        <a:off x="1816103" y="3931632"/>
        <a:ext cx="4447536" cy="1572384"/>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65CA59-7776-45EA-A980-131464644808}">
      <dsp:nvSpPr>
        <dsp:cNvPr id="0" name=""/>
        <dsp:cNvSpPr/>
      </dsp:nvSpPr>
      <dsp:spPr>
        <a:xfrm>
          <a:off x="0" y="53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384BFD-B04A-49A3-8CF5-45D819460227}">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D8AEDA5-514C-4F89-A9CC-91265F2AD117}">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US" sz="2100" kern="1200"/>
            <a:t>Why is the one you chose better than the alternative?</a:t>
          </a:r>
        </a:p>
      </dsp:txBody>
      <dsp:txXfrm>
        <a:off x="1435590" y="531"/>
        <a:ext cx="9080009" cy="1242935"/>
      </dsp:txXfrm>
    </dsp:sp>
    <dsp:sp modelId="{8D267C20-EB35-4813-BB5B-1C31F90316B5}">
      <dsp:nvSpPr>
        <dsp:cNvPr id="0" name=""/>
        <dsp:cNvSpPr/>
      </dsp:nvSpPr>
      <dsp:spPr>
        <a:xfrm>
          <a:off x="0" y="155420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80DDA5-756E-44C7-ABEF-0F7B6D3F08CD}">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250152-446B-4B19-BC8D-A7C6F41D8947}">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US" sz="2100" kern="1200"/>
            <a:t>Hint: None are better in general; it is all based on the scenario.</a:t>
          </a:r>
        </a:p>
      </dsp:txBody>
      <dsp:txXfrm>
        <a:off x="1435590" y="1554201"/>
        <a:ext cx="9080009" cy="1242935"/>
      </dsp:txXfrm>
    </dsp:sp>
    <dsp:sp modelId="{BFC64C1D-CB68-4049-8DD9-08E2743931B1}">
      <dsp:nvSpPr>
        <dsp:cNvPr id="0" name=""/>
        <dsp:cNvSpPr/>
      </dsp:nvSpPr>
      <dsp:spPr>
        <a:xfrm>
          <a:off x="0" y="3107870"/>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731A92-5B47-404F-BEF4-7259BF9E1100}">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F96A02-538E-423A-8C97-898CE930D136}">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933450">
            <a:lnSpc>
              <a:spcPct val="100000"/>
            </a:lnSpc>
            <a:spcBef>
              <a:spcPct val="0"/>
            </a:spcBef>
            <a:spcAft>
              <a:spcPct val="35000"/>
            </a:spcAft>
            <a:buNone/>
          </a:pPr>
          <a:r>
            <a:rPr lang="en-US" sz="2100" kern="1200"/>
            <a:t>This option was chosen due to price, portability and the fact the laptop could easily carry out the admin tasks while meeting all the recommended specifications for the software to be used.</a:t>
          </a:r>
        </a:p>
      </dsp:txBody>
      <dsp:txXfrm>
        <a:off x="1435590" y="3107870"/>
        <a:ext cx="9080009" cy="124293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9B636E-8F06-447C-9371-B6D8ACEF196B}">
      <dsp:nvSpPr>
        <dsp:cNvPr id="0" name=""/>
        <dsp:cNvSpPr/>
      </dsp:nvSpPr>
      <dsp:spPr>
        <a:xfrm>
          <a:off x="0" y="717"/>
          <a:ext cx="6301601" cy="1679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1BEC24-362F-4DA1-953E-C6D17AFD3879}">
      <dsp:nvSpPr>
        <dsp:cNvPr id="0" name=""/>
        <dsp:cNvSpPr/>
      </dsp:nvSpPr>
      <dsp:spPr>
        <a:xfrm>
          <a:off x="507973" y="378548"/>
          <a:ext cx="923587" cy="9235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5BA7331-C222-4AC7-90B7-9553DFCCB8D4}">
      <dsp:nvSpPr>
        <dsp:cNvPr id="0" name=""/>
        <dsp:cNvSpPr/>
      </dsp:nvSpPr>
      <dsp:spPr>
        <a:xfrm>
          <a:off x="1939533" y="717"/>
          <a:ext cx="4362067" cy="1679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721" tIns="177721" rIns="177721" bIns="177721" numCol="1" spcCol="1270" anchor="ctr" anchorCtr="0">
          <a:noAutofit/>
        </a:bodyPr>
        <a:lstStyle/>
        <a:p>
          <a:pPr marL="0" lvl="0" indent="0" algn="l" defTabSz="1022350">
            <a:lnSpc>
              <a:spcPct val="90000"/>
            </a:lnSpc>
            <a:spcBef>
              <a:spcPct val="0"/>
            </a:spcBef>
            <a:spcAft>
              <a:spcPct val="35000"/>
            </a:spcAft>
            <a:buNone/>
          </a:pPr>
          <a:r>
            <a:rPr lang="en-US" sz="2300" kern="1200"/>
            <a:t>There is a template for this activity.</a:t>
          </a:r>
        </a:p>
      </dsp:txBody>
      <dsp:txXfrm>
        <a:off x="1939533" y="717"/>
        <a:ext cx="4362067" cy="1679249"/>
      </dsp:txXfrm>
    </dsp:sp>
    <dsp:sp modelId="{2A7ED220-2E6E-49CE-9E48-6427FF56D2BE}">
      <dsp:nvSpPr>
        <dsp:cNvPr id="0" name=""/>
        <dsp:cNvSpPr/>
      </dsp:nvSpPr>
      <dsp:spPr>
        <a:xfrm>
          <a:off x="0" y="2099779"/>
          <a:ext cx="6301601" cy="1679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E60BCA-A570-44F9-B02B-37EACFE4E0D1}">
      <dsp:nvSpPr>
        <dsp:cNvPr id="0" name=""/>
        <dsp:cNvSpPr/>
      </dsp:nvSpPr>
      <dsp:spPr>
        <a:xfrm>
          <a:off x="507973" y="2477610"/>
          <a:ext cx="923587" cy="9235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2B64BE6-1738-4A36-9C02-9F3CE3743BDB}">
      <dsp:nvSpPr>
        <dsp:cNvPr id="0" name=""/>
        <dsp:cNvSpPr/>
      </dsp:nvSpPr>
      <dsp:spPr>
        <a:xfrm>
          <a:off x="1939533" y="2099779"/>
          <a:ext cx="4362067" cy="1679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721" tIns="177721" rIns="177721" bIns="177721" numCol="1" spcCol="1270" anchor="ctr" anchorCtr="0">
          <a:noAutofit/>
        </a:bodyPr>
        <a:lstStyle/>
        <a:p>
          <a:pPr marL="0" lvl="0" indent="0" algn="l" defTabSz="1022350">
            <a:lnSpc>
              <a:spcPct val="90000"/>
            </a:lnSpc>
            <a:spcBef>
              <a:spcPct val="0"/>
            </a:spcBef>
            <a:spcAft>
              <a:spcPct val="35000"/>
            </a:spcAft>
            <a:buNone/>
          </a:pPr>
          <a:r>
            <a:rPr lang="en-US" sz="2300" kern="1200"/>
            <a:t>Please use it.</a:t>
          </a:r>
        </a:p>
      </dsp:txBody>
      <dsp:txXfrm>
        <a:off x="1939533" y="2099779"/>
        <a:ext cx="4362067" cy="1679249"/>
      </dsp:txXfrm>
    </dsp:sp>
    <dsp:sp modelId="{D416A932-AD1E-4658-8ABE-96BC395B62B9}">
      <dsp:nvSpPr>
        <dsp:cNvPr id="0" name=""/>
        <dsp:cNvSpPr/>
      </dsp:nvSpPr>
      <dsp:spPr>
        <a:xfrm>
          <a:off x="0" y="4198841"/>
          <a:ext cx="6301601" cy="167924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9723FE-A2A1-4D3C-B61C-D5C3604FBB5C}">
      <dsp:nvSpPr>
        <dsp:cNvPr id="0" name=""/>
        <dsp:cNvSpPr/>
      </dsp:nvSpPr>
      <dsp:spPr>
        <a:xfrm>
          <a:off x="507973" y="4576672"/>
          <a:ext cx="923587" cy="9235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01E7EBF-EF4D-4B4D-8D67-455C9B12B16F}">
      <dsp:nvSpPr>
        <dsp:cNvPr id="0" name=""/>
        <dsp:cNvSpPr/>
      </dsp:nvSpPr>
      <dsp:spPr>
        <a:xfrm>
          <a:off x="1939533" y="4198841"/>
          <a:ext cx="4362067" cy="16792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721" tIns="177721" rIns="177721" bIns="177721" numCol="1" spcCol="1270" anchor="ctr" anchorCtr="0">
          <a:noAutofit/>
        </a:bodyPr>
        <a:lstStyle/>
        <a:p>
          <a:pPr marL="0" lvl="0" indent="0" algn="l" defTabSz="1022350">
            <a:lnSpc>
              <a:spcPct val="90000"/>
            </a:lnSpc>
            <a:spcBef>
              <a:spcPct val="0"/>
            </a:spcBef>
            <a:spcAft>
              <a:spcPct val="35000"/>
            </a:spcAft>
            <a:buNone/>
          </a:pPr>
          <a:r>
            <a:rPr lang="en-US" sz="2300" kern="1200"/>
            <a:t>You need to "</a:t>
          </a:r>
          <a:r>
            <a:rPr lang="en-US" sz="2300" i="1" kern="1200"/>
            <a:t>analyse the IT service management implications for Rodri’s of the solution you have designed</a:t>
          </a:r>
          <a:r>
            <a:rPr lang="en-US" sz="2300" kern="1200"/>
            <a:t>".</a:t>
          </a:r>
        </a:p>
      </dsp:txBody>
      <dsp:txXfrm>
        <a:off x="1939533" y="4198841"/>
        <a:ext cx="4362067" cy="1679249"/>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143B3B-165C-494F-9294-02CF43E11444}">
      <dsp:nvSpPr>
        <dsp:cNvPr id="0" name=""/>
        <dsp:cNvSpPr/>
      </dsp:nvSpPr>
      <dsp:spPr>
        <a:xfrm>
          <a:off x="2103120" y="2007"/>
          <a:ext cx="8412480" cy="10400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225" tIns="264167" rIns="163225" bIns="264167" numCol="1" spcCol="1270" anchor="ctr" anchorCtr="0">
          <a:noAutofit/>
        </a:bodyPr>
        <a:lstStyle/>
        <a:p>
          <a:pPr marL="0" lvl="0" indent="0" algn="l" defTabSz="800100">
            <a:lnSpc>
              <a:spcPct val="90000"/>
            </a:lnSpc>
            <a:spcBef>
              <a:spcPct val="0"/>
            </a:spcBef>
            <a:spcAft>
              <a:spcPct val="35000"/>
            </a:spcAft>
            <a:buNone/>
          </a:pPr>
          <a:r>
            <a:rPr lang="en-US" sz="1800" kern="1200"/>
            <a:t>Implementing your solution and delivering the organisation’s services and products.</a:t>
          </a:r>
        </a:p>
      </dsp:txBody>
      <dsp:txXfrm>
        <a:off x="2103120" y="2007"/>
        <a:ext cx="8412480" cy="1040029"/>
      </dsp:txXfrm>
    </dsp:sp>
    <dsp:sp modelId="{550D33B6-111D-489C-86B8-6B4795D75AA3}">
      <dsp:nvSpPr>
        <dsp:cNvPr id="0" name=""/>
        <dsp:cNvSpPr/>
      </dsp:nvSpPr>
      <dsp:spPr>
        <a:xfrm>
          <a:off x="0" y="2007"/>
          <a:ext cx="2103120" cy="104002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290" tIns="102732" rIns="111290" bIns="102732" numCol="1" spcCol="1270" anchor="ctr" anchorCtr="0">
          <a:noAutofit/>
        </a:bodyPr>
        <a:lstStyle/>
        <a:p>
          <a:pPr marL="0" lvl="0" indent="0" algn="ctr" defTabSz="1022350">
            <a:lnSpc>
              <a:spcPct val="90000"/>
            </a:lnSpc>
            <a:spcBef>
              <a:spcPct val="0"/>
            </a:spcBef>
            <a:spcAft>
              <a:spcPct val="35000"/>
            </a:spcAft>
            <a:buNone/>
          </a:pPr>
          <a:r>
            <a:rPr lang="en-US" sz="2300" kern="1200"/>
            <a:t>Implementing</a:t>
          </a:r>
        </a:p>
      </dsp:txBody>
      <dsp:txXfrm>
        <a:off x="0" y="2007"/>
        <a:ext cx="2103120" cy="1040029"/>
      </dsp:txXfrm>
    </dsp:sp>
    <dsp:sp modelId="{8A7B1B60-A19A-41D4-AA3E-FC45B1B9503B}">
      <dsp:nvSpPr>
        <dsp:cNvPr id="0" name=""/>
        <dsp:cNvSpPr/>
      </dsp:nvSpPr>
      <dsp:spPr>
        <a:xfrm>
          <a:off x="2103120" y="1104438"/>
          <a:ext cx="8412480" cy="10400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225" tIns="264167" rIns="163225" bIns="264167" numCol="1" spcCol="1270" anchor="ctr" anchorCtr="0">
          <a:noAutofit/>
        </a:bodyPr>
        <a:lstStyle/>
        <a:p>
          <a:pPr marL="0" lvl="0" indent="0" algn="l" defTabSz="800100">
            <a:lnSpc>
              <a:spcPct val="90000"/>
            </a:lnSpc>
            <a:spcBef>
              <a:spcPct val="0"/>
            </a:spcBef>
            <a:spcAft>
              <a:spcPct val="35000"/>
            </a:spcAft>
            <a:buNone/>
          </a:pPr>
          <a:r>
            <a:rPr lang="en-US" sz="1800" kern="1200"/>
            <a:t>Managing and supporting employees.</a:t>
          </a:r>
        </a:p>
      </dsp:txBody>
      <dsp:txXfrm>
        <a:off x="2103120" y="1104438"/>
        <a:ext cx="8412480" cy="1040029"/>
      </dsp:txXfrm>
    </dsp:sp>
    <dsp:sp modelId="{BA0514C4-6DB8-4761-A145-8FE21FFFB71C}">
      <dsp:nvSpPr>
        <dsp:cNvPr id="0" name=""/>
        <dsp:cNvSpPr/>
      </dsp:nvSpPr>
      <dsp:spPr>
        <a:xfrm>
          <a:off x="0" y="1104438"/>
          <a:ext cx="2103120" cy="104002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290" tIns="102732" rIns="111290" bIns="102732" numCol="1" spcCol="1270" anchor="ctr" anchorCtr="0">
          <a:noAutofit/>
        </a:bodyPr>
        <a:lstStyle/>
        <a:p>
          <a:pPr marL="0" lvl="0" indent="0" algn="ctr" defTabSz="1022350">
            <a:lnSpc>
              <a:spcPct val="90000"/>
            </a:lnSpc>
            <a:spcBef>
              <a:spcPct val="0"/>
            </a:spcBef>
            <a:spcAft>
              <a:spcPct val="35000"/>
            </a:spcAft>
            <a:buNone/>
          </a:pPr>
          <a:r>
            <a:rPr lang="en-US" sz="2300" kern="1200"/>
            <a:t>Managing and supporting</a:t>
          </a:r>
        </a:p>
      </dsp:txBody>
      <dsp:txXfrm>
        <a:off x="0" y="1104438"/>
        <a:ext cx="2103120" cy="1040029"/>
      </dsp:txXfrm>
    </dsp:sp>
    <dsp:sp modelId="{97415498-DBE9-476F-B8A8-270862538738}">
      <dsp:nvSpPr>
        <dsp:cNvPr id="0" name=""/>
        <dsp:cNvSpPr/>
      </dsp:nvSpPr>
      <dsp:spPr>
        <a:xfrm>
          <a:off x="2103120" y="2206869"/>
          <a:ext cx="8412480" cy="10400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225" tIns="264167" rIns="163225" bIns="264167" numCol="1" spcCol="1270" anchor="ctr" anchorCtr="0">
          <a:noAutofit/>
        </a:bodyPr>
        <a:lstStyle/>
        <a:p>
          <a:pPr marL="0" lvl="0" indent="0" algn="l" defTabSz="800100">
            <a:lnSpc>
              <a:spcPct val="90000"/>
            </a:lnSpc>
            <a:spcBef>
              <a:spcPct val="0"/>
            </a:spcBef>
            <a:spcAft>
              <a:spcPct val="35000"/>
            </a:spcAft>
            <a:buNone/>
          </a:pPr>
          <a:r>
            <a:rPr lang="en-US" sz="1800" kern="1200"/>
            <a:t>Managing and supporting the organisation’s customers .</a:t>
          </a:r>
        </a:p>
      </dsp:txBody>
      <dsp:txXfrm>
        <a:off x="2103120" y="2206869"/>
        <a:ext cx="8412480" cy="1040029"/>
      </dsp:txXfrm>
    </dsp:sp>
    <dsp:sp modelId="{24B20F4E-003D-48D6-BDC2-B15F3D74D5CA}">
      <dsp:nvSpPr>
        <dsp:cNvPr id="0" name=""/>
        <dsp:cNvSpPr/>
      </dsp:nvSpPr>
      <dsp:spPr>
        <a:xfrm>
          <a:off x="0" y="2206869"/>
          <a:ext cx="2103120" cy="104002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290" tIns="102732" rIns="111290" bIns="102732" numCol="1" spcCol="1270" anchor="ctr" anchorCtr="0">
          <a:noAutofit/>
        </a:bodyPr>
        <a:lstStyle/>
        <a:p>
          <a:pPr marL="0" lvl="0" indent="0" algn="ctr" defTabSz="1022350">
            <a:lnSpc>
              <a:spcPct val="90000"/>
            </a:lnSpc>
            <a:spcBef>
              <a:spcPct val="0"/>
            </a:spcBef>
            <a:spcAft>
              <a:spcPct val="35000"/>
            </a:spcAft>
            <a:buNone/>
          </a:pPr>
          <a:r>
            <a:rPr lang="en-US" sz="2300" kern="1200"/>
            <a:t>Managing and supporting</a:t>
          </a:r>
        </a:p>
      </dsp:txBody>
      <dsp:txXfrm>
        <a:off x="0" y="2206869"/>
        <a:ext cx="2103120" cy="1040029"/>
      </dsp:txXfrm>
    </dsp:sp>
    <dsp:sp modelId="{5138BA0D-B3EE-434C-8416-9248FC60778F}">
      <dsp:nvSpPr>
        <dsp:cNvPr id="0" name=""/>
        <dsp:cNvSpPr/>
      </dsp:nvSpPr>
      <dsp:spPr>
        <a:xfrm>
          <a:off x="2103120" y="3309300"/>
          <a:ext cx="8412480" cy="104002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225" tIns="264167" rIns="163225" bIns="264167" numCol="1" spcCol="1270" anchor="ctr" anchorCtr="0">
          <a:noAutofit/>
        </a:bodyPr>
        <a:lstStyle/>
        <a:p>
          <a:pPr marL="0" lvl="0" indent="0" algn="l" defTabSz="800100">
            <a:lnSpc>
              <a:spcPct val="90000"/>
            </a:lnSpc>
            <a:spcBef>
              <a:spcPct val="0"/>
            </a:spcBef>
            <a:spcAft>
              <a:spcPct val="35000"/>
            </a:spcAft>
            <a:buNone/>
          </a:pPr>
          <a:r>
            <a:rPr lang="en-US" sz="1800" kern="1200"/>
            <a:t>Managing the organisation’s IT assets.</a:t>
          </a:r>
        </a:p>
      </dsp:txBody>
      <dsp:txXfrm>
        <a:off x="2103120" y="3309300"/>
        <a:ext cx="8412480" cy="1040029"/>
      </dsp:txXfrm>
    </dsp:sp>
    <dsp:sp modelId="{62081168-833B-442F-87FA-989DFFFF853F}">
      <dsp:nvSpPr>
        <dsp:cNvPr id="0" name=""/>
        <dsp:cNvSpPr/>
      </dsp:nvSpPr>
      <dsp:spPr>
        <a:xfrm>
          <a:off x="0" y="3309300"/>
          <a:ext cx="2103120" cy="104002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1290" tIns="102732" rIns="111290" bIns="102732" numCol="1" spcCol="1270" anchor="ctr" anchorCtr="0">
          <a:noAutofit/>
        </a:bodyPr>
        <a:lstStyle/>
        <a:p>
          <a:pPr marL="0" lvl="0" indent="0" algn="ctr" defTabSz="1022350">
            <a:lnSpc>
              <a:spcPct val="90000"/>
            </a:lnSpc>
            <a:spcBef>
              <a:spcPct val="0"/>
            </a:spcBef>
            <a:spcAft>
              <a:spcPct val="35000"/>
            </a:spcAft>
            <a:buNone/>
          </a:pPr>
          <a:r>
            <a:rPr lang="en-US" sz="2300" kern="1200"/>
            <a:t>Managing</a:t>
          </a:r>
        </a:p>
      </dsp:txBody>
      <dsp:txXfrm>
        <a:off x="0" y="3309300"/>
        <a:ext cx="2103120" cy="104002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D46A4E-C4EC-4B60-B0BD-9802A6F01579}">
      <dsp:nvSpPr>
        <dsp:cNvPr id="0" name=""/>
        <dsp:cNvSpPr/>
      </dsp:nvSpPr>
      <dsp:spPr>
        <a:xfrm>
          <a:off x="0" y="53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360A22-5A15-4B2A-8C15-E2EB79C18C31}">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F24A03-97CE-4DE2-A19F-9F753FEAF394}">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Each of the things mentioned prior were headings for a report.</a:t>
          </a:r>
        </a:p>
      </dsp:txBody>
      <dsp:txXfrm>
        <a:off x="1435590" y="531"/>
        <a:ext cx="9080009" cy="1242935"/>
      </dsp:txXfrm>
    </dsp:sp>
    <dsp:sp modelId="{12210DB6-E75E-4E01-92E4-539E3982299D}">
      <dsp:nvSpPr>
        <dsp:cNvPr id="0" name=""/>
        <dsp:cNvSpPr/>
      </dsp:nvSpPr>
      <dsp:spPr>
        <a:xfrm>
          <a:off x="0" y="155420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5D8EDA-B063-47E7-A6BD-DDEA8F150F62}">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694129-5265-4B26-AB41-21137E9ACD88}">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We are looking for possible problems here as well.</a:t>
          </a:r>
        </a:p>
      </dsp:txBody>
      <dsp:txXfrm>
        <a:off x="1435590" y="1554201"/>
        <a:ext cx="9080009" cy="1242935"/>
      </dsp:txXfrm>
    </dsp:sp>
    <dsp:sp modelId="{3ECC281C-9D40-4C25-8286-AF4FAB91E8BC}">
      <dsp:nvSpPr>
        <dsp:cNvPr id="0" name=""/>
        <dsp:cNvSpPr/>
      </dsp:nvSpPr>
      <dsp:spPr>
        <a:xfrm>
          <a:off x="0" y="3107870"/>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CE8473F-D8A4-4072-9524-0FD10E9FD970}">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0899726-61CB-4322-B23C-9561D30168CA}">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Things that will affect the business, employees, customers or infrastructure.</a:t>
          </a:r>
        </a:p>
      </dsp:txBody>
      <dsp:txXfrm>
        <a:off x="1435590" y="3107870"/>
        <a:ext cx="9080009" cy="124293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7780F6-0CF9-4936-9C5F-902B4B0411FA}">
      <dsp:nvSpPr>
        <dsp:cNvPr id="0" name=""/>
        <dsp:cNvSpPr/>
      </dsp:nvSpPr>
      <dsp:spPr>
        <a:xfrm>
          <a:off x="0" y="2288"/>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1D5A337-860D-4B7F-9B8E-F6C778EA9898}">
      <dsp:nvSpPr>
        <dsp:cNvPr id="0" name=""/>
        <dsp:cNvSpPr/>
      </dsp:nvSpPr>
      <dsp:spPr>
        <a:xfrm>
          <a:off x="350852" y="263253"/>
          <a:ext cx="637913" cy="63791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63F7F8-E067-431A-9261-0168D0FB352E}">
      <dsp:nvSpPr>
        <dsp:cNvPr id="0" name=""/>
        <dsp:cNvSpPr/>
      </dsp:nvSpPr>
      <dsp:spPr>
        <a:xfrm>
          <a:off x="1339618" y="2288"/>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en-US" sz="2200" kern="1200"/>
            <a:t>What will happen when you do this?</a:t>
          </a:r>
        </a:p>
      </dsp:txBody>
      <dsp:txXfrm>
        <a:off x="1339618" y="2288"/>
        <a:ext cx="5024605" cy="1159843"/>
      </dsp:txXfrm>
    </dsp:sp>
    <dsp:sp modelId="{2A464303-9C97-491F-AE54-2C543332FD67}">
      <dsp:nvSpPr>
        <dsp:cNvPr id="0" name=""/>
        <dsp:cNvSpPr/>
      </dsp:nvSpPr>
      <dsp:spPr>
        <a:xfrm>
          <a:off x="0" y="1452092"/>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026FC1-E632-43F7-8458-1263000EF023}">
      <dsp:nvSpPr>
        <dsp:cNvPr id="0" name=""/>
        <dsp:cNvSpPr/>
      </dsp:nvSpPr>
      <dsp:spPr>
        <a:xfrm>
          <a:off x="350852" y="1713057"/>
          <a:ext cx="637913" cy="63791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40D6E99-8537-4CB3-9AEE-32E126E43A60}">
      <dsp:nvSpPr>
        <dsp:cNvPr id="0" name=""/>
        <dsp:cNvSpPr/>
      </dsp:nvSpPr>
      <dsp:spPr>
        <a:xfrm>
          <a:off x="1339618" y="1452092"/>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en-US" sz="2200" kern="1200"/>
            <a:t>What could happen after you have done this?</a:t>
          </a:r>
        </a:p>
      </dsp:txBody>
      <dsp:txXfrm>
        <a:off x="1339618" y="1452092"/>
        <a:ext cx="5024605" cy="1159843"/>
      </dsp:txXfrm>
    </dsp:sp>
    <dsp:sp modelId="{E90A688D-F0F7-455F-9924-C5D9B17E87D4}">
      <dsp:nvSpPr>
        <dsp:cNvPr id="0" name=""/>
        <dsp:cNvSpPr/>
      </dsp:nvSpPr>
      <dsp:spPr>
        <a:xfrm>
          <a:off x="0" y="2901896"/>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CE49DA-0710-49F2-8815-B976B70EA390}">
      <dsp:nvSpPr>
        <dsp:cNvPr id="0" name=""/>
        <dsp:cNvSpPr/>
      </dsp:nvSpPr>
      <dsp:spPr>
        <a:xfrm>
          <a:off x="350852" y="3162861"/>
          <a:ext cx="637913" cy="63791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3B53DCA-AA85-425D-B5C7-44EC6E55B5D4}">
      <dsp:nvSpPr>
        <dsp:cNvPr id="0" name=""/>
        <dsp:cNvSpPr/>
      </dsp:nvSpPr>
      <dsp:spPr>
        <a:xfrm>
          <a:off x="1339618" y="2901896"/>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en-US" sz="2200" kern="1200"/>
            <a:t>What needs to be considered before, during and after.</a:t>
          </a:r>
        </a:p>
      </dsp:txBody>
      <dsp:txXfrm>
        <a:off x="1339618" y="2901896"/>
        <a:ext cx="5024605" cy="1159843"/>
      </dsp:txXfrm>
    </dsp:sp>
    <dsp:sp modelId="{FAD0DF6B-8C63-492B-BCCC-55F6BEA67E12}">
      <dsp:nvSpPr>
        <dsp:cNvPr id="0" name=""/>
        <dsp:cNvSpPr/>
      </dsp:nvSpPr>
      <dsp:spPr>
        <a:xfrm>
          <a:off x="0" y="4351700"/>
          <a:ext cx="6364224" cy="115984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4535A5-DB1A-4F6B-8686-E83A60B79500}">
      <dsp:nvSpPr>
        <dsp:cNvPr id="0" name=""/>
        <dsp:cNvSpPr/>
      </dsp:nvSpPr>
      <dsp:spPr>
        <a:xfrm>
          <a:off x="350852" y="4612665"/>
          <a:ext cx="637913" cy="63791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37B3714-FFA2-4636-9C5E-DE8C35378FFF}">
      <dsp:nvSpPr>
        <dsp:cNvPr id="0" name=""/>
        <dsp:cNvSpPr/>
      </dsp:nvSpPr>
      <dsp:spPr>
        <a:xfrm>
          <a:off x="1339618" y="4351700"/>
          <a:ext cx="5024605" cy="11598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2750" tIns="122750" rIns="122750" bIns="122750" numCol="1" spcCol="1270" anchor="ctr" anchorCtr="0">
          <a:noAutofit/>
        </a:bodyPr>
        <a:lstStyle/>
        <a:p>
          <a:pPr marL="0" lvl="0" indent="0" algn="l" defTabSz="977900">
            <a:lnSpc>
              <a:spcPct val="90000"/>
            </a:lnSpc>
            <a:spcBef>
              <a:spcPct val="0"/>
            </a:spcBef>
            <a:spcAft>
              <a:spcPct val="35000"/>
            </a:spcAft>
            <a:buNone/>
          </a:pPr>
          <a:r>
            <a:rPr lang="en-US" sz="2200" kern="1200"/>
            <a:t>We look for weaknesses to try and lessen the impact of issues.</a:t>
          </a:r>
        </a:p>
      </dsp:txBody>
      <dsp:txXfrm>
        <a:off x="1339618" y="4351700"/>
        <a:ext cx="5024605" cy="115984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2E40A8-4879-4F58-91AC-14771A0353B8}">
      <dsp:nvSpPr>
        <dsp:cNvPr id="0" name=""/>
        <dsp:cNvSpPr/>
      </dsp:nvSpPr>
      <dsp:spPr>
        <a:xfrm>
          <a:off x="0" y="3399"/>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825B027-2850-47C0-861A-1AE09D6AC109}">
      <dsp:nvSpPr>
        <dsp:cNvPr id="0" name=""/>
        <dsp:cNvSpPr/>
      </dsp:nvSpPr>
      <dsp:spPr>
        <a:xfrm>
          <a:off x="219037" y="166319"/>
          <a:ext cx="398249" cy="39824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C79C8F-0652-42CC-B21D-083076EE9381}">
      <dsp:nvSpPr>
        <dsp:cNvPr id="0" name=""/>
        <dsp:cNvSpPr/>
      </dsp:nvSpPr>
      <dsp:spPr>
        <a:xfrm>
          <a:off x="836323" y="3399"/>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Is contracting good now?</a:t>
          </a:r>
        </a:p>
      </dsp:txBody>
      <dsp:txXfrm>
        <a:off x="836323" y="3399"/>
        <a:ext cx="9679276" cy="724089"/>
      </dsp:txXfrm>
    </dsp:sp>
    <dsp:sp modelId="{3AD730C3-668C-476B-8A8A-831D3A2E0599}">
      <dsp:nvSpPr>
        <dsp:cNvPr id="0" name=""/>
        <dsp:cNvSpPr/>
      </dsp:nvSpPr>
      <dsp:spPr>
        <a:xfrm>
          <a:off x="0" y="908511"/>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B67123E-0307-4B45-B9BE-0D1A042EE906}">
      <dsp:nvSpPr>
        <dsp:cNvPr id="0" name=""/>
        <dsp:cNvSpPr/>
      </dsp:nvSpPr>
      <dsp:spPr>
        <a:xfrm>
          <a:off x="219037" y="1071431"/>
          <a:ext cx="398249" cy="39824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7AC348-5667-4F9B-BA71-9955ACCE8D10}">
      <dsp:nvSpPr>
        <dsp:cNvPr id="0" name=""/>
        <dsp:cNvSpPr/>
      </dsp:nvSpPr>
      <dsp:spPr>
        <a:xfrm>
          <a:off x="836323" y="908511"/>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Will contracting be good after expansion?</a:t>
          </a:r>
        </a:p>
      </dsp:txBody>
      <dsp:txXfrm>
        <a:off x="836323" y="908511"/>
        <a:ext cx="9679276" cy="724089"/>
      </dsp:txXfrm>
    </dsp:sp>
    <dsp:sp modelId="{B18B1C4A-D010-47D9-B742-2FDE15689493}">
      <dsp:nvSpPr>
        <dsp:cNvPr id="0" name=""/>
        <dsp:cNvSpPr/>
      </dsp:nvSpPr>
      <dsp:spPr>
        <a:xfrm>
          <a:off x="0" y="1813624"/>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38920AF-A1B4-498B-8517-8E650085C22C}">
      <dsp:nvSpPr>
        <dsp:cNvPr id="0" name=""/>
        <dsp:cNvSpPr/>
      </dsp:nvSpPr>
      <dsp:spPr>
        <a:xfrm>
          <a:off x="219037" y="1976544"/>
          <a:ext cx="398249" cy="39824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8D92AF-B457-4D6A-A653-2DD58724D721}">
      <dsp:nvSpPr>
        <dsp:cNvPr id="0" name=""/>
        <dsp:cNvSpPr/>
      </dsp:nvSpPr>
      <dsp:spPr>
        <a:xfrm>
          <a:off x="836323" y="1813624"/>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Does it make sense to hire someone fulltime?</a:t>
          </a:r>
        </a:p>
      </dsp:txBody>
      <dsp:txXfrm>
        <a:off x="836323" y="1813624"/>
        <a:ext cx="9679276" cy="724089"/>
      </dsp:txXfrm>
    </dsp:sp>
    <dsp:sp modelId="{8D5D209A-438C-43B0-97DF-D56D00BEF2F1}">
      <dsp:nvSpPr>
        <dsp:cNvPr id="0" name=""/>
        <dsp:cNvSpPr/>
      </dsp:nvSpPr>
      <dsp:spPr>
        <a:xfrm>
          <a:off x="0" y="2718736"/>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9B8630-D52D-487E-87CD-D47443A9BB27}">
      <dsp:nvSpPr>
        <dsp:cNvPr id="0" name=""/>
        <dsp:cNvSpPr/>
      </dsp:nvSpPr>
      <dsp:spPr>
        <a:xfrm>
          <a:off x="219037" y="2881656"/>
          <a:ext cx="398249" cy="39824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44DDADE-3ED3-46BE-BA10-8A0273FA72A4}">
      <dsp:nvSpPr>
        <dsp:cNvPr id="0" name=""/>
        <dsp:cNvSpPr/>
      </dsp:nvSpPr>
      <dsp:spPr>
        <a:xfrm>
          <a:off x="836323" y="2718736"/>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If you hire fulltime what are the implications?</a:t>
          </a:r>
        </a:p>
      </dsp:txBody>
      <dsp:txXfrm>
        <a:off x="836323" y="2718736"/>
        <a:ext cx="9679276" cy="724089"/>
      </dsp:txXfrm>
    </dsp:sp>
    <dsp:sp modelId="{7349AF8D-727A-4FBE-8495-129910ABDB4E}">
      <dsp:nvSpPr>
        <dsp:cNvPr id="0" name=""/>
        <dsp:cNvSpPr/>
      </dsp:nvSpPr>
      <dsp:spPr>
        <a:xfrm>
          <a:off x="0" y="3623848"/>
          <a:ext cx="10515600" cy="72408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464A0F9-DEF7-44F5-9E46-63CB26989FF2}">
      <dsp:nvSpPr>
        <dsp:cNvPr id="0" name=""/>
        <dsp:cNvSpPr/>
      </dsp:nvSpPr>
      <dsp:spPr>
        <a:xfrm>
          <a:off x="219037" y="3786768"/>
          <a:ext cx="398249" cy="39824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807FBA9-D94E-45FE-BA9C-7346E9F223BF}">
      <dsp:nvSpPr>
        <dsp:cNvPr id="0" name=""/>
        <dsp:cNvSpPr/>
      </dsp:nvSpPr>
      <dsp:spPr>
        <a:xfrm>
          <a:off x="836323" y="3623848"/>
          <a:ext cx="9679276" cy="724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633" tIns="76633" rIns="76633" bIns="76633" numCol="1" spcCol="1270" anchor="ctr" anchorCtr="0">
          <a:noAutofit/>
        </a:bodyPr>
        <a:lstStyle/>
        <a:p>
          <a:pPr marL="0" lvl="0" indent="0" algn="l" defTabSz="844550">
            <a:lnSpc>
              <a:spcPct val="100000"/>
            </a:lnSpc>
            <a:spcBef>
              <a:spcPct val="0"/>
            </a:spcBef>
            <a:spcAft>
              <a:spcPct val="35000"/>
            </a:spcAft>
            <a:buNone/>
          </a:pPr>
          <a:r>
            <a:rPr lang="en-US" sz="1900" kern="1200"/>
            <a:t>More money, extra equipment.</a:t>
          </a:r>
        </a:p>
      </dsp:txBody>
      <dsp:txXfrm>
        <a:off x="836323" y="3623848"/>
        <a:ext cx="9679276" cy="7240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0C2A9-4535-4E54-9344-EB6D93D1D440}">
      <dsp:nvSpPr>
        <dsp:cNvPr id="0" name=""/>
        <dsp:cNvSpPr/>
      </dsp:nvSpPr>
      <dsp:spPr>
        <a:xfrm>
          <a:off x="0" y="2442"/>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7FA843-EBD8-4DCE-99A7-9A553B195BBF}">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2EA83F7-EDDF-4A1D-906D-3FEE86CE6A96}">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hlinkClick xmlns:r="http://schemas.openxmlformats.org/officeDocument/2006/relationships" r:id="rId3"/>
            </a:rPr>
            <a:t>Specification Document.</a:t>
          </a:r>
          <a:endParaRPr lang="en-US" sz="2200" kern="1200"/>
        </a:p>
      </dsp:txBody>
      <dsp:txXfrm>
        <a:off x="1429899" y="2442"/>
        <a:ext cx="5083704" cy="1238008"/>
      </dsp:txXfrm>
    </dsp:sp>
    <dsp:sp modelId="{8C219448-E9B1-482F-B93C-006CC51ADECA}">
      <dsp:nvSpPr>
        <dsp:cNvPr id="0" name=""/>
        <dsp:cNvSpPr/>
      </dsp:nvSpPr>
      <dsp:spPr>
        <a:xfrm>
          <a:off x="0" y="1549953"/>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7BD118-8F9A-43AC-B454-E4857FD95370}">
      <dsp:nvSpPr>
        <dsp:cNvPr id="0" name=""/>
        <dsp:cNvSpPr/>
      </dsp:nvSpPr>
      <dsp:spPr>
        <a:xfrm>
          <a:off x="374497" y="1828505"/>
          <a:ext cx="680904" cy="680904"/>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62BFD75-C23F-4F15-93ED-C60E1E236E4F}">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The specification is the outline for the entire unit.</a:t>
          </a:r>
        </a:p>
      </dsp:txBody>
      <dsp:txXfrm>
        <a:off x="1429899" y="1549953"/>
        <a:ext cx="5083704" cy="1238008"/>
      </dsp:txXfrm>
    </dsp:sp>
    <dsp:sp modelId="{9AD6C2FB-CBDF-4F36-8D92-FE38472A055B}">
      <dsp:nvSpPr>
        <dsp:cNvPr id="0" name=""/>
        <dsp:cNvSpPr/>
      </dsp:nvSpPr>
      <dsp:spPr>
        <a:xfrm>
          <a:off x="0" y="309746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AB21E2-B38F-4209-9DBF-DF0975A08AFC}">
      <dsp:nvSpPr>
        <dsp:cNvPr id="0" name=""/>
        <dsp:cNvSpPr/>
      </dsp:nvSpPr>
      <dsp:spPr>
        <a:xfrm>
          <a:off x="374497" y="3376015"/>
          <a:ext cx="680904" cy="680904"/>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B7D67C3-1881-49BA-BC9B-F567E1DCEBBB}">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It tells you everything you need to know from start to finish.</a:t>
          </a:r>
        </a:p>
      </dsp:txBody>
      <dsp:txXfrm>
        <a:off x="1429899" y="3097464"/>
        <a:ext cx="5083704" cy="1238008"/>
      </dsp:txXfrm>
    </dsp:sp>
    <dsp:sp modelId="{C56A6DE3-416A-4D3E-99CC-33FA0340D115}">
      <dsp:nvSpPr>
        <dsp:cNvPr id="0" name=""/>
        <dsp:cNvSpPr/>
      </dsp:nvSpPr>
      <dsp:spPr>
        <a:xfrm>
          <a:off x="0" y="464497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3AF093-4B6C-4E7F-92D9-6DBA420DF3EF}">
      <dsp:nvSpPr>
        <dsp:cNvPr id="0" name=""/>
        <dsp:cNvSpPr/>
      </dsp:nvSpPr>
      <dsp:spPr>
        <a:xfrm>
          <a:off x="374497" y="4923526"/>
          <a:ext cx="680904" cy="680904"/>
        </a:xfrm>
        <a:prstGeom prst="rect">
          <a:avLst/>
        </a:prstGeom>
        <a:blipFill>
          <a:blip xmlns:r="http://schemas.openxmlformats.org/officeDocument/2006/relationships"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470B793-A7C8-4547-A47F-9CCE51979FF2}">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Show the specification.</a:t>
          </a:r>
        </a:p>
      </dsp:txBody>
      <dsp:txXfrm>
        <a:off x="1429899" y="4644974"/>
        <a:ext cx="5083704" cy="12380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5D78A8-716F-4DA0-BDB6-C68AB12D9DB8}">
      <dsp:nvSpPr>
        <dsp:cNvPr id="0" name=""/>
        <dsp:cNvSpPr/>
      </dsp:nvSpPr>
      <dsp:spPr>
        <a:xfrm>
          <a:off x="0" y="4360"/>
          <a:ext cx="5100320" cy="9287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7FDBE6-5878-4313-9CD9-15C0F991F3C5}">
      <dsp:nvSpPr>
        <dsp:cNvPr id="0" name=""/>
        <dsp:cNvSpPr/>
      </dsp:nvSpPr>
      <dsp:spPr>
        <a:xfrm>
          <a:off x="280947" y="213329"/>
          <a:ext cx="510812" cy="51081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4E4553-2BCE-4714-89C7-A1B8B04B955C}">
      <dsp:nvSpPr>
        <dsp:cNvPr id="0" name=""/>
        <dsp:cNvSpPr/>
      </dsp:nvSpPr>
      <dsp:spPr>
        <a:xfrm>
          <a:off x="1072707" y="4360"/>
          <a:ext cx="4027612" cy="92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93" tIns="98293" rIns="98293" bIns="98293" numCol="1" spcCol="1270" anchor="ctr" anchorCtr="0">
          <a:noAutofit/>
        </a:bodyPr>
        <a:lstStyle/>
        <a:p>
          <a:pPr marL="0" lvl="0" indent="0" algn="l" defTabSz="844550">
            <a:lnSpc>
              <a:spcPct val="100000"/>
            </a:lnSpc>
            <a:spcBef>
              <a:spcPct val="0"/>
            </a:spcBef>
            <a:spcAft>
              <a:spcPct val="35000"/>
            </a:spcAft>
            <a:buNone/>
          </a:pPr>
          <a:r>
            <a:rPr lang="en-US" sz="1900" kern="1200"/>
            <a:t>Activity 1: Strategy.</a:t>
          </a:r>
        </a:p>
      </dsp:txBody>
      <dsp:txXfrm>
        <a:off x="1072707" y="4360"/>
        <a:ext cx="4027612" cy="928750"/>
      </dsp:txXfrm>
    </dsp:sp>
    <dsp:sp modelId="{DAA17EA9-850A-431E-8F49-B9545CF1ADDD}">
      <dsp:nvSpPr>
        <dsp:cNvPr id="0" name=""/>
        <dsp:cNvSpPr/>
      </dsp:nvSpPr>
      <dsp:spPr>
        <a:xfrm>
          <a:off x="0" y="1165298"/>
          <a:ext cx="5100320" cy="9287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A0443AF-F6F5-4712-AEF8-50CFC2D04BC0}">
      <dsp:nvSpPr>
        <dsp:cNvPr id="0" name=""/>
        <dsp:cNvSpPr/>
      </dsp:nvSpPr>
      <dsp:spPr>
        <a:xfrm>
          <a:off x="280947" y="1374267"/>
          <a:ext cx="510812" cy="51081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C329A4A-3143-4FC2-A09C-CFC4BF767016}">
      <dsp:nvSpPr>
        <dsp:cNvPr id="0" name=""/>
        <dsp:cNvSpPr/>
      </dsp:nvSpPr>
      <dsp:spPr>
        <a:xfrm>
          <a:off x="1072707" y="1165298"/>
          <a:ext cx="4027612" cy="92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93" tIns="98293" rIns="98293" bIns="98293" numCol="1" spcCol="1270" anchor="ctr" anchorCtr="0">
          <a:noAutofit/>
        </a:bodyPr>
        <a:lstStyle/>
        <a:p>
          <a:pPr marL="0" lvl="0" indent="0" algn="l" defTabSz="844550">
            <a:lnSpc>
              <a:spcPct val="100000"/>
            </a:lnSpc>
            <a:spcBef>
              <a:spcPct val="0"/>
            </a:spcBef>
            <a:spcAft>
              <a:spcPct val="35000"/>
            </a:spcAft>
            <a:buNone/>
          </a:pPr>
          <a:r>
            <a:rPr lang="en-US" sz="1900" kern="1200"/>
            <a:t>Activity 2: Catalogue.</a:t>
          </a:r>
        </a:p>
      </dsp:txBody>
      <dsp:txXfrm>
        <a:off x="1072707" y="1165298"/>
        <a:ext cx="4027612" cy="928750"/>
      </dsp:txXfrm>
    </dsp:sp>
    <dsp:sp modelId="{8937FAB5-798E-4B0B-AA9C-9528E2BBC4DF}">
      <dsp:nvSpPr>
        <dsp:cNvPr id="0" name=""/>
        <dsp:cNvSpPr/>
      </dsp:nvSpPr>
      <dsp:spPr>
        <a:xfrm>
          <a:off x="0" y="2326237"/>
          <a:ext cx="5100320" cy="9287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C42600-9BA0-4775-B4BF-25CCD17AFAF8}">
      <dsp:nvSpPr>
        <dsp:cNvPr id="0" name=""/>
        <dsp:cNvSpPr/>
      </dsp:nvSpPr>
      <dsp:spPr>
        <a:xfrm>
          <a:off x="280947" y="2535206"/>
          <a:ext cx="510812" cy="51081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4152E8-F752-4B5B-8FD1-97DAD15D48C4}">
      <dsp:nvSpPr>
        <dsp:cNvPr id="0" name=""/>
        <dsp:cNvSpPr/>
      </dsp:nvSpPr>
      <dsp:spPr>
        <a:xfrm>
          <a:off x="1072707" y="2326237"/>
          <a:ext cx="4027612" cy="92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93" tIns="98293" rIns="98293" bIns="98293" numCol="1" spcCol="1270" anchor="ctr" anchorCtr="0">
          <a:noAutofit/>
        </a:bodyPr>
        <a:lstStyle/>
        <a:p>
          <a:pPr marL="0" lvl="0" indent="0" algn="l" defTabSz="844550">
            <a:lnSpc>
              <a:spcPct val="100000"/>
            </a:lnSpc>
            <a:spcBef>
              <a:spcPct val="0"/>
            </a:spcBef>
            <a:spcAft>
              <a:spcPct val="35000"/>
            </a:spcAft>
            <a:buNone/>
          </a:pPr>
          <a:r>
            <a:rPr lang="en-US" sz="1900" kern="1200"/>
            <a:t>Activity 3: Solution.</a:t>
          </a:r>
        </a:p>
      </dsp:txBody>
      <dsp:txXfrm>
        <a:off x="1072707" y="2326237"/>
        <a:ext cx="4027612" cy="928750"/>
      </dsp:txXfrm>
    </dsp:sp>
    <dsp:sp modelId="{25C06614-8A21-48D7-946A-C3245925483A}">
      <dsp:nvSpPr>
        <dsp:cNvPr id="0" name=""/>
        <dsp:cNvSpPr/>
      </dsp:nvSpPr>
      <dsp:spPr>
        <a:xfrm>
          <a:off x="0" y="3487176"/>
          <a:ext cx="5100320" cy="9287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2C7948-4D46-4DCC-9D52-60113917CA3C}">
      <dsp:nvSpPr>
        <dsp:cNvPr id="0" name=""/>
        <dsp:cNvSpPr/>
      </dsp:nvSpPr>
      <dsp:spPr>
        <a:xfrm>
          <a:off x="280947" y="3696145"/>
          <a:ext cx="510812" cy="510812"/>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208585-8F66-4996-BED6-BA24E659B7EB}">
      <dsp:nvSpPr>
        <dsp:cNvPr id="0" name=""/>
        <dsp:cNvSpPr/>
      </dsp:nvSpPr>
      <dsp:spPr>
        <a:xfrm>
          <a:off x="1072707" y="3487176"/>
          <a:ext cx="4027612" cy="92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93" tIns="98293" rIns="98293" bIns="98293" numCol="1" spcCol="1270" anchor="ctr" anchorCtr="0">
          <a:noAutofit/>
        </a:bodyPr>
        <a:lstStyle/>
        <a:p>
          <a:pPr marL="0" lvl="0" indent="0" algn="l" defTabSz="844550">
            <a:lnSpc>
              <a:spcPct val="100000"/>
            </a:lnSpc>
            <a:spcBef>
              <a:spcPct val="0"/>
            </a:spcBef>
            <a:spcAft>
              <a:spcPct val="35000"/>
            </a:spcAft>
            <a:buNone/>
          </a:pPr>
          <a:r>
            <a:rPr lang="en-US" sz="1900" kern="1200"/>
            <a:t>Activity 4: Evaluation.</a:t>
          </a:r>
        </a:p>
      </dsp:txBody>
      <dsp:txXfrm>
        <a:off x="1072707" y="3487176"/>
        <a:ext cx="4027612" cy="928750"/>
      </dsp:txXfrm>
    </dsp:sp>
    <dsp:sp modelId="{F6040633-A913-4C84-9604-4A1C206BC22E}">
      <dsp:nvSpPr>
        <dsp:cNvPr id="0" name=""/>
        <dsp:cNvSpPr/>
      </dsp:nvSpPr>
      <dsp:spPr>
        <a:xfrm>
          <a:off x="0" y="4648114"/>
          <a:ext cx="5100320" cy="92875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7E53F0-9E70-4705-881C-F9D64293B9E3}">
      <dsp:nvSpPr>
        <dsp:cNvPr id="0" name=""/>
        <dsp:cNvSpPr/>
      </dsp:nvSpPr>
      <dsp:spPr>
        <a:xfrm>
          <a:off x="280947" y="4857083"/>
          <a:ext cx="510812" cy="510812"/>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777649-50F1-484D-B955-E094F1645DB5}">
      <dsp:nvSpPr>
        <dsp:cNvPr id="0" name=""/>
        <dsp:cNvSpPr/>
      </dsp:nvSpPr>
      <dsp:spPr>
        <a:xfrm>
          <a:off x="1072707" y="4648114"/>
          <a:ext cx="4027612" cy="928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8293" tIns="98293" rIns="98293" bIns="98293" numCol="1" spcCol="1270" anchor="ctr" anchorCtr="0">
          <a:noAutofit/>
        </a:bodyPr>
        <a:lstStyle/>
        <a:p>
          <a:pPr marL="0" lvl="0" indent="0" algn="l" defTabSz="844550">
            <a:lnSpc>
              <a:spcPct val="100000"/>
            </a:lnSpc>
            <a:spcBef>
              <a:spcPct val="0"/>
            </a:spcBef>
            <a:spcAft>
              <a:spcPct val="35000"/>
            </a:spcAft>
            <a:buNone/>
          </a:pPr>
          <a:r>
            <a:rPr lang="en-US" sz="1900" kern="1200"/>
            <a:t>Activity 5: Implications.</a:t>
          </a:r>
        </a:p>
      </dsp:txBody>
      <dsp:txXfrm>
        <a:off x="1072707" y="4648114"/>
        <a:ext cx="4027612" cy="9287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AC5863-3D93-48F6-98C0-E50D181B2F3A}">
      <dsp:nvSpPr>
        <dsp:cNvPr id="0" name=""/>
        <dsp:cNvSpPr/>
      </dsp:nvSpPr>
      <dsp:spPr>
        <a:xfrm>
          <a:off x="0" y="671"/>
          <a:ext cx="6263640" cy="157238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192B0CB-8567-4444-97C4-0237090FFA7E}">
      <dsp:nvSpPr>
        <dsp:cNvPr id="0" name=""/>
        <dsp:cNvSpPr/>
      </dsp:nvSpPr>
      <dsp:spPr>
        <a:xfrm>
          <a:off x="475646" y="354458"/>
          <a:ext cx="864811" cy="86481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7B68FB-E162-4146-8EF7-21D17A0D2FBA}">
      <dsp:nvSpPr>
        <dsp:cNvPr id="0" name=""/>
        <dsp:cNvSpPr/>
      </dsp:nvSpPr>
      <dsp:spPr>
        <a:xfrm>
          <a:off x="1816103" y="67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1111250">
            <a:lnSpc>
              <a:spcPct val="90000"/>
            </a:lnSpc>
            <a:spcBef>
              <a:spcPct val="0"/>
            </a:spcBef>
            <a:spcAft>
              <a:spcPct val="35000"/>
            </a:spcAft>
            <a:buNone/>
          </a:pPr>
          <a:r>
            <a:rPr lang="en-US" sz="2500" kern="1200"/>
            <a:t>A strategy is a plan of action.</a:t>
          </a:r>
        </a:p>
      </dsp:txBody>
      <dsp:txXfrm>
        <a:off x="1816103" y="671"/>
        <a:ext cx="4447536" cy="1572384"/>
      </dsp:txXfrm>
    </dsp:sp>
    <dsp:sp modelId="{0F55D195-CBBC-44EE-9375-FEFD5C625275}">
      <dsp:nvSpPr>
        <dsp:cNvPr id="0" name=""/>
        <dsp:cNvSpPr/>
      </dsp:nvSpPr>
      <dsp:spPr>
        <a:xfrm>
          <a:off x="0" y="1966151"/>
          <a:ext cx="6263640" cy="157238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1627ED-F321-46C4-BC18-E2DB6A2A98CB}">
      <dsp:nvSpPr>
        <dsp:cNvPr id="0" name=""/>
        <dsp:cNvSpPr/>
      </dsp:nvSpPr>
      <dsp:spPr>
        <a:xfrm>
          <a:off x="475646" y="2319938"/>
          <a:ext cx="864811" cy="86481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5670237-7427-4686-BD8A-DE956760A2E9}">
      <dsp:nvSpPr>
        <dsp:cNvPr id="0" name=""/>
        <dsp:cNvSpPr/>
      </dsp:nvSpPr>
      <dsp:spPr>
        <a:xfrm>
          <a:off x="1816103" y="1966151"/>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1111250">
            <a:lnSpc>
              <a:spcPct val="90000"/>
            </a:lnSpc>
            <a:spcBef>
              <a:spcPct val="0"/>
            </a:spcBef>
            <a:spcAft>
              <a:spcPct val="35000"/>
            </a:spcAft>
            <a:buNone/>
          </a:pPr>
          <a:r>
            <a:rPr lang="en-US" sz="2500" kern="1200"/>
            <a:t>Before you start I would look at Part B closely.</a:t>
          </a:r>
        </a:p>
      </dsp:txBody>
      <dsp:txXfrm>
        <a:off x="1816103" y="1966151"/>
        <a:ext cx="4447536" cy="1572384"/>
      </dsp:txXfrm>
    </dsp:sp>
    <dsp:sp modelId="{2E1E0349-3194-4AC9-8BAF-5BEA1D7BF9A0}">
      <dsp:nvSpPr>
        <dsp:cNvPr id="0" name=""/>
        <dsp:cNvSpPr/>
      </dsp:nvSpPr>
      <dsp:spPr>
        <a:xfrm>
          <a:off x="0" y="3931632"/>
          <a:ext cx="6263640" cy="157238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847FBF-944F-4A52-818C-8DE3A584C00A}">
      <dsp:nvSpPr>
        <dsp:cNvPr id="0" name=""/>
        <dsp:cNvSpPr/>
      </dsp:nvSpPr>
      <dsp:spPr>
        <a:xfrm>
          <a:off x="475646" y="4285418"/>
          <a:ext cx="864811" cy="86481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DA8E52-9576-4D1C-A3CA-381BDFF2C57C}">
      <dsp:nvSpPr>
        <dsp:cNvPr id="0" name=""/>
        <dsp:cNvSpPr/>
      </dsp:nvSpPr>
      <dsp:spPr>
        <a:xfrm>
          <a:off x="1816103" y="3931632"/>
          <a:ext cx="4447536" cy="1572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6411" tIns="166411" rIns="166411" bIns="166411" numCol="1" spcCol="1270" anchor="ctr" anchorCtr="0">
          <a:noAutofit/>
        </a:bodyPr>
        <a:lstStyle/>
        <a:p>
          <a:pPr marL="0" lvl="0" indent="0" algn="l" defTabSz="1111250">
            <a:lnSpc>
              <a:spcPct val="90000"/>
            </a:lnSpc>
            <a:spcBef>
              <a:spcPct val="0"/>
            </a:spcBef>
            <a:spcAft>
              <a:spcPct val="35000"/>
            </a:spcAft>
            <a:buNone/>
          </a:pPr>
          <a:r>
            <a:rPr lang="en-US" sz="2500" kern="1200"/>
            <a:t>See what information is here now, versus, was not given to you before.</a:t>
          </a:r>
        </a:p>
      </dsp:txBody>
      <dsp:txXfrm>
        <a:off x="1816103" y="3931632"/>
        <a:ext cx="4447536" cy="157238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AA5F28-D33E-48EA-90B9-7ECC87A9F06E}">
      <dsp:nvSpPr>
        <dsp:cNvPr id="0" name=""/>
        <dsp:cNvSpPr/>
      </dsp:nvSpPr>
      <dsp:spPr>
        <a:xfrm>
          <a:off x="0" y="1805"/>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33E23BB-E833-4A13-A49F-1810CFF8616C}">
      <dsp:nvSpPr>
        <dsp:cNvPr id="0" name=""/>
        <dsp:cNvSpPr/>
      </dsp:nvSpPr>
      <dsp:spPr>
        <a:xfrm>
          <a:off x="276881" y="207750"/>
          <a:ext cx="503420" cy="5034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E76EB4-4D29-490A-973B-9EB8E12AC103}">
      <dsp:nvSpPr>
        <dsp:cNvPr id="0" name=""/>
        <dsp:cNvSpPr/>
      </dsp:nvSpPr>
      <dsp:spPr>
        <a:xfrm>
          <a:off x="1057183" y="1805"/>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A catalogue is list of items.</a:t>
          </a:r>
        </a:p>
      </dsp:txBody>
      <dsp:txXfrm>
        <a:off x="1057183" y="1805"/>
        <a:ext cx="9458416" cy="915310"/>
      </dsp:txXfrm>
    </dsp:sp>
    <dsp:sp modelId="{82B44B44-A2A0-4AF6-90ED-E7422FF7F56B}">
      <dsp:nvSpPr>
        <dsp:cNvPr id="0" name=""/>
        <dsp:cNvSpPr/>
      </dsp:nvSpPr>
      <dsp:spPr>
        <a:xfrm>
          <a:off x="0" y="1145944"/>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84A309-A54E-4D1E-932F-45C5A1179149}">
      <dsp:nvSpPr>
        <dsp:cNvPr id="0" name=""/>
        <dsp:cNvSpPr/>
      </dsp:nvSpPr>
      <dsp:spPr>
        <a:xfrm>
          <a:off x="276881" y="1351889"/>
          <a:ext cx="503420" cy="5034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B8BEC74-2DD1-469D-97C8-685FB2799AB2}">
      <dsp:nvSpPr>
        <dsp:cNvPr id="0" name=""/>
        <dsp:cNvSpPr/>
      </dsp:nvSpPr>
      <dsp:spPr>
        <a:xfrm>
          <a:off x="1057183" y="1145944"/>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An IT service catalogue would then be a list of IT items, hardware and software.</a:t>
          </a:r>
        </a:p>
      </dsp:txBody>
      <dsp:txXfrm>
        <a:off x="1057183" y="1145944"/>
        <a:ext cx="9458416" cy="915310"/>
      </dsp:txXfrm>
    </dsp:sp>
    <dsp:sp modelId="{8D954345-A4A6-4F1A-AFE9-863F51B0643A}">
      <dsp:nvSpPr>
        <dsp:cNvPr id="0" name=""/>
        <dsp:cNvSpPr/>
      </dsp:nvSpPr>
      <dsp:spPr>
        <a:xfrm>
          <a:off x="0" y="2290082"/>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8D7E84B-5A5B-42C9-A546-62C5A7F71D01}">
      <dsp:nvSpPr>
        <dsp:cNvPr id="0" name=""/>
        <dsp:cNvSpPr/>
      </dsp:nvSpPr>
      <dsp:spPr>
        <a:xfrm>
          <a:off x="276881" y="2496027"/>
          <a:ext cx="503420" cy="5034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EFC6FD-4706-45DA-8AC3-BD6627E1E86C}">
      <dsp:nvSpPr>
        <dsp:cNvPr id="0" name=""/>
        <dsp:cNvSpPr/>
      </dsp:nvSpPr>
      <dsp:spPr>
        <a:xfrm>
          <a:off x="1057183" y="2290082"/>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Here you will put the plan together.</a:t>
          </a:r>
        </a:p>
      </dsp:txBody>
      <dsp:txXfrm>
        <a:off x="1057183" y="2290082"/>
        <a:ext cx="9458416" cy="915310"/>
      </dsp:txXfrm>
    </dsp:sp>
    <dsp:sp modelId="{5AFC5927-06CD-45AC-B059-6A1D2A1F932A}">
      <dsp:nvSpPr>
        <dsp:cNvPr id="0" name=""/>
        <dsp:cNvSpPr/>
      </dsp:nvSpPr>
      <dsp:spPr>
        <a:xfrm>
          <a:off x="0" y="3434221"/>
          <a:ext cx="10515600" cy="9153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5D5774-CE30-4858-AC76-607394AF6BD0}">
      <dsp:nvSpPr>
        <dsp:cNvPr id="0" name=""/>
        <dsp:cNvSpPr/>
      </dsp:nvSpPr>
      <dsp:spPr>
        <a:xfrm>
          <a:off x="276881" y="3640166"/>
          <a:ext cx="503420" cy="5034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9F2B07-D388-49D4-8F0B-0A3EC8B8C247}">
      <dsp:nvSpPr>
        <dsp:cNvPr id="0" name=""/>
        <dsp:cNvSpPr/>
      </dsp:nvSpPr>
      <dsp:spPr>
        <a:xfrm>
          <a:off x="1057183" y="3434221"/>
          <a:ext cx="9458416" cy="915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6870" tIns="96870" rIns="96870" bIns="96870" numCol="1" spcCol="1270" anchor="ctr" anchorCtr="0">
          <a:noAutofit/>
        </a:bodyPr>
        <a:lstStyle/>
        <a:p>
          <a:pPr marL="0" lvl="0" indent="0" algn="l" defTabSz="977900">
            <a:lnSpc>
              <a:spcPct val="100000"/>
            </a:lnSpc>
            <a:spcBef>
              <a:spcPct val="0"/>
            </a:spcBef>
            <a:spcAft>
              <a:spcPct val="35000"/>
            </a:spcAft>
            <a:buNone/>
          </a:pPr>
          <a:r>
            <a:rPr lang="en-US" sz="2200" kern="1200"/>
            <a:t>The hardware and software that will help you solve whatever problem there is.</a:t>
          </a:r>
        </a:p>
      </dsp:txBody>
      <dsp:txXfrm>
        <a:off x="1057183" y="3434221"/>
        <a:ext cx="9458416" cy="91531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2B01F9-E701-4892-9560-10A5667CE473}">
      <dsp:nvSpPr>
        <dsp:cNvPr id="0" name=""/>
        <dsp:cNvSpPr/>
      </dsp:nvSpPr>
      <dsp:spPr>
        <a:xfrm>
          <a:off x="0" y="2439"/>
          <a:ext cx="6301601" cy="123661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87F272-BDDB-4915-B9A3-B86A1F01C6D4}">
      <dsp:nvSpPr>
        <dsp:cNvPr id="0" name=""/>
        <dsp:cNvSpPr/>
      </dsp:nvSpPr>
      <dsp:spPr>
        <a:xfrm>
          <a:off x="374076" y="280678"/>
          <a:ext cx="680139" cy="6801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E2460A5-F112-4508-9594-D0BE8BC63EC2}">
      <dsp:nvSpPr>
        <dsp:cNvPr id="0" name=""/>
        <dsp:cNvSpPr/>
      </dsp:nvSpPr>
      <dsp:spPr>
        <a:xfrm>
          <a:off x="1428292" y="2439"/>
          <a:ext cx="4873308" cy="1236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875" tIns="130875" rIns="130875" bIns="130875" numCol="1" spcCol="1270" anchor="ctr" anchorCtr="0">
          <a:noAutofit/>
        </a:bodyPr>
        <a:lstStyle/>
        <a:p>
          <a:pPr marL="0" lvl="0" indent="0" algn="l" defTabSz="977900">
            <a:lnSpc>
              <a:spcPct val="90000"/>
            </a:lnSpc>
            <a:spcBef>
              <a:spcPct val="0"/>
            </a:spcBef>
            <a:spcAft>
              <a:spcPct val="35000"/>
            </a:spcAft>
            <a:buNone/>
          </a:pPr>
          <a:r>
            <a:rPr lang="en-US" sz="2200" kern="1200"/>
            <a:t>What are the possible outcomes based on the solution.</a:t>
          </a:r>
        </a:p>
      </dsp:txBody>
      <dsp:txXfrm>
        <a:off x="1428292" y="2439"/>
        <a:ext cx="4873308" cy="1236616"/>
      </dsp:txXfrm>
    </dsp:sp>
    <dsp:sp modelId="{061D1CD8-9F59-471E-AC7F-F0D78538C6AB}">
      <dsp:nvSpPr>
        <dsp:cNvPr id="0" name=""/>
        <dsp:cNvSpPr/>
      </dsp:nvSpPr>
      <dsp:spPr>
        <a:xfrm>
          <a:off x="0" y="1548210"/>
          <a:ext cx="6301601" cy="123661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7A4920-3C39-4C9C-94A4-EAD6C999B4AA}">
      <dsp:nvSpPr>
        <dsp:cNvPr id="0" name=""/>
        <dsp:cNvSpPr/>
      </dsp:nvSpPr>
      <dsp:spPr>
        <a:xfrm>
          <a:off x="374076" y="1826449"/>
          <a:ext cx="680139" cy="6801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53A08E3-CF31-41E1-A3FB-C611893B793A}">
      <dsp:nvSpPr>
        <dsp:cNvPr id="0" name=""/>
        <dsp:cNvSpPr/>
      </dsp:nvSpPr>
      <dsp:spPr>
        <a:xfrm>
          <a:off x="1428292" y="1548210"/>
          <a:ext cx="4873308" cy="1236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875" tIns="130875" rIns="130875" bIns="130875" numCol="1" spcCol="1270" anchor="ctr" anchorCtr="0">
          <a:noAutofit/>
        </a:bodyPr>
        <a:lstStyle/>
        <a:p>
          <a:pPr marL="0" lvl="0" indent="0" algn="l" defTabSz="977900">
            <a:lnSpc>
              <a:spcPct val="90000"/>
            </a:lnSpc>
            <a:spcBef>
              <a:spcPct val="0"/>
            </a:spcBef>
            <a:spcAft>
              <a:spcPct val="35000"/>
            </a:spcAft>
            <a:buNone/>
          </a:pPr>
          <a:r>
            <a:rPr lang="en-US" sz="2200" kern="1200"/>
            <a:t>Whether it be good or bad.</a:t>
          </a:r>
        </a:p>
      </dsp:txBody>
      <dsp:txXfrm>
        <a:off x="1428292" y="1548210"/>
        <a:ext cx="4873308" cy="1236616"/>
      </dsp:txXfrm>
    </dsp:sp>
    <dsp:sp modelId="{7698CE6D-1790-471C-BE87-16FB3CB77427}">
      <dsp:nvSpPr>
        <dsp:cNvPr id="0" name=""/>
        <dsp:cNvSpPr/>
      </dsp:nvSpPr>
      <dsp:spPr>
        <a:xfrm>
          <a:off x="0" y="3093981"/>
          <a:ext cx="6301601" cy="123661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C8A092-51BB-4CC5-9419-674516F0E9C7}">
      <dsp:nvSpPr>
        <dsp:cNvPr id="0" name=""/>
        <dsp:cNvSpPr/>
      </dsp:nvSpPr>
      <dsp:spPr>
        <a:xfrm>
          <a:off x="374076" y="3372220"/>
          <a:ext cx="680139" cy="6801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94F90BA-3675-4C78-B9E2-B4D3579B78EA}">
      <dsp:nvSpPr>
        <dsp:cNvPr id="0" name=""/>
        <dsp:cNvSpPr/>
      </dsp:nvSpPr>
      <dsp:spPr>
        <a:xfrm>
          <a:off x="1428292" y="3093981"/>
          <a:ext cx="4873308" cy="1236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875" tIns="130875" rIns="130875" bIns="130875" numCol="1" spcCol="1270" anchor="ctr" anchorCtr="0">
          <a:noAutofit/>
        </a:bodyPr>
        <a:lstStyle/>
        <a:p>
          <a:pPr marL="0" lvl="0" indent="0" algn="l" defTabSz="977900">
            <a:lnSpc>
              <a:spcPct val="90000"/>
            </a:lnSpc>
            <a:spcBef>
              <a:spcPct val="0"/>
            </a:spcBef>
            <a:spcAft>
              <a:spcPct val="35000"/>
            </a:spcAft>
            <a:buNone/>
          </a:pPr>
          <a:r>
            <a:rPr lang="en-US" sz="2200" kern="1200"/>
            <a:t>Your solution should not stop the company from making money through its day-to-day operations.</a:t>
          </a:r>
        </a:p>
      </dsp:txBody>
      <dsp:txXfrm>
        <a:off x="1428292" y="3093981"/>
        <a:ext cx="4873308" cy="1236616"/>
      </dsp:txXfrm>
    </dsp:sp>
    <dsp:sp modelId="{4DD9243E-85AE-4FAC-A8B2-77E05F940996}">
      <dsp:nvSpPr>
        <dsp:cNvPr id="0" name=""/>
        <dsp:cNvSpPr/>
      </dsp:nvSpPr>
      <dsp:spPr>
        <a:xfrm>
          <a:off x="0" y="4639752"/>
          <a:ext cx="6301601" cy="1236616"/>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62145E-5532-457F-AA40-3669D4E0528B}">
      <dsp:nvSpPr>
        <dsp:cNvPr id="0" name=""/>
        <dsp:cNvSpPr/>
      </dsp:nvSpPr>
      <dsp:spPr>
        <a:xfrm>
          <a:off x="374076" y="4917991"/>
          <a:ext cx="680139" cy="6801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E3ED1EF-3FF1-4013-994B-156ECD59BEA3}">
      <dsp:nvSpPr>
        <dsp:cNvPr id="0" name=""/>
        <dsp:cNvSpPr/>
      </dsp:nvSpPr>
      <dsp:spPr>
        <a:xfrm>
          <a:off x="1428292" y="4639752"/>
          <a:ext cx="4873308" cy="12366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0875" tIns="130875" rIns="130875" bIns="130875" numCol="1" spcCol="1270" anchor="ctr" anchorCtr="0">
          <a:noAutofit/>
        </a:bodyPr>
        <a:lstStyle/>
        <a:p>
          <a:pPr marL="0" lvl="0" indent="0" algn="l" defTabSz="977900">
            <a:lnSpc>
              <a:spcPct val="90000"/>
            </a:lnSpc>
            <a:spcBef>
              <a:spcPct val="0"/>
            </a:spcBef>
            <a:spcAft>
              <a:spcPct val="35000"/>
            </a:spcAft>
            <a:buNone/>
          </a:pPr>
          <a:r>
            <a:rPr lang="en-US" sz="2200" kern="1200"/>
            <a:t>There are other factors to consider.</a:t>
          </a:r>
        </a:p>
      </dsp:txBody>
      <dsp:txXfrm>
        <a:off x="1428292" y="4639752"/>
        <a:ext cx="4873308" cy="123661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5EF7C1-5D31-4207-A6BB-C54DA60858D7}">
      <dsp:nvSpPr>
        <dsp:cNvPr id="0" name=""/>
        <dsp:cNvSpPr/>
      </dsp:nvSpPr>
      <dsp:spPr>
        <a:xfrm>
          <a:off x="0" y="2447"/>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5E7B18-E1CA-4F1E-852D-B868EE76F02A}">
      <dsp:nvSpPr>
        <dsp:cNvPr id="0" name=""/>
        <dsp:cNvSpPr/>
      </dsp:nvSpPr>
      <dsp:spPr>
        <a:xfrm>
          <a:off x="375217" y="281534"/>
          <a:ext cx="682214" cy="6822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606D67-8D8A-4826-A7BB-32A29581432F}">
      <dsp:nvSpPr>
        <dsp:cNvPr id="0" name=""/>
        <dsp:cNvSpPr/>
      </dsp:nvSpPr>
      <dsp:spPr>
        <a:xfrm>
          <a:off x="1432649" y="2447"/>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90000"/>
            </a:lnSpc>
            <a:spcBef>
              <a:spcPct val="0"/>
            </a:spcBef>
            <a:spcAft>
              <a:spcPct val="35000"/>
            </a:spcAft>
            <a:buNone/>
          </a:pPr>
          <a:r>
            <a:rPr lang="en-US" sz="2200" kern="1200"/>
            <a:t>A strategy is a plan of action.</a:t>
          </a:r>
        </a:p>
      </dsp:txBody>
      <dsp:txXfrm>
        <a:off x="1432649" y="2447"/>
        <a:ext cx="5156041" cy="1240389"/>
      </dsp:txXfrm>
    </dsp:sp>
    <dsp:sp modelId="{D5283527-38EF-47E4-BA99-3CF7184D966F}">
      <dsp:nvSpPr>
        <dsp:cNvPr id="0" name=""/>
        <dsp:cNvSpPr/>
      </dsp:nvSpPr>
      <dsp:spPr>
        <a:xfrm>
          <a:off x="0" y="1552933"/>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2A815E5-085F-48ED-8D4C-8903261E9C46}">
      <dsp:nvSpPr>
        <dsp:cNvPr id="0" name=""/>
        <dsp:cNvSpPr/>
      </dsp:nvSpPr>
      <dsp:spPr>
        <a:xfrm>
          <a:off x="375217" y="1832021"/>
          <a:ext cx="682214" cy="6822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A2B4E3-86A8-4135-937D-F91CC79F21BB}">
      <dsp:nvSpPr>
        <dsp:cNvPr id="0" name=""/>
        <dsp:cNvSpPr/>
      </dsp:nvSpPr>
      <dsp:spPr>
        <a:xfrm>
          <a:off x="1432649" y="1552933"/>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90000"/>
            </a:lnSpc>
            <a:spcBef>
              <a:spcPct val="0"/>
            </a:spcBef>
            <a:spcAft>
              <a:spcPct val="35000"/>
            </a:spcAft>
            <a:buNone/>
          </a:pPr>
          <a:r>
            <a:rPr lang="en-US" sz="2200" kern="1200"/>
            <a:t>Your strategy needs to be tailored to the business in the scenario.</a:t>
          </a:r>
        </a:p>
      </dsp:txBody>
      <dsp:txXfrm>
        <a:off x="1432649" y="1552933"/>
        <a:ext cx="5156041" cy="1240389"/>
      </dsp:txXfrm>
    </dsp:sp>
    <dsp:sp modelId="{61AA7778-35F7-4542-95F3-FD6D44E79F92}">
      <dsp:nvSpPr>
        <dsp:cNvPr id="0" name=""/>
        <dsp:cNvSpPr/>
      </dsp:nvSpPr>
      <dsp:spPr>
        <a:xfrm>
          <a:off x="0" y="3103420"/>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E13CC6-C154-4B98-82A3-832645A0AD7B}">
      <dsp:nvSpPr>
        <dsp:cNvPr id="0" name=""/>
        <dsp:cNvSpPr/>
      </dsp:nvSpPr>
      <dsp:spPr>
        <a:xfrm>
          <a:off x="375217" y="3382507"/>
          <a:ext cx="682214" cy="6822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1E273DF-4E2B-432A-8104-D6FC35D8076C}">
      <dsp:nvSpPr>
        <dsp:cNvPr id="0" name=""/>
        <dsp:cNvSpPr/>
      </dsp:nvSpPr>
      <dsp:spPr>
        <a:xfrm>
          <a:off x="1432649" y="3103420"/>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90000"/>
            </a:lnSpc>
            <a:spcBef>
              <a:spcPct val="0"/>
            </a:spcBef>
            <a:spcAft>
              <a:spcPct val="35000"/>
            </a:spcAft>
            <a:buNone/>
          </a:pPr>
          <a:r>
            <a:rPr lang="en-US" sz="2200" kern="1200"/>
            <a:t>Do NOT use generic answers.</a:t>
          </a:r>
        </a:p>
      </dsp:txBody>
      <dsp:txXfrm>
        <a:off x="1432649" y="3103420"/>
        <a:ext cx="5156041" cy="1240389"/>
      </dsp:txXfrm>
    </dsp:sp>
    <dsp:sp modelId="{3139866B-2FF4-4ECB-8847-2BA7107ABEE5}">
      <dsp:nvSpPr>
        <dsp:cNvPr id="0" name=""/>
        <dsp:cNvSpPr/>
      </dsp:nvSpPr>
      <dsp:spPr>
        <a:xfrm>
          <a:off x="0" y="4653906"/>
          <a:ext cx="6588691" cy="124038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421308-301D-4BDC-8330-10D3B0D1E613}">
      <dsp:nvSpPr>
        <dsp:cNvPr id="0" name=""/>
        <dsp:cNvSpPr/>
      </dsp:nvSpPr>
      <dsp:spPr>
        <a:xfrm>
          <a:off x="375217" y="4932994"/>
          <a:ext cx="682214" cy="68221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3A3A95F-D9F2-4736-AD9F-494A2D401326}">
      <dsp:nvSpPr>
        <dsp:cNvPr id="0" name=""/>
        <dsp:cNvSpPr/>
      </dsp:nvSpPr>
      <dsp:spPr>
        <a:xfrm>
          <a:off x="1432649" y="4653906"/>
          <a:ext cx="5156041" cy="12403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275" tIns="131275" rIns="131275" bIns="131275" numCol="1" spcCol="1270" anchor="ctr" anchorCtr="0">
          <a:noAutofit/>
        </a:bodyPr>
        <a:lstStyle/>
        <a:p>
          <a:pPr marL="0" lvl="0" indent="0" algn="l" defTabSz="977900">
            <a:lnSpc>
              <a:spcPct val="90000"/>
            </a:lnSpc>
            <a:spcBef>
              <a:spcPct val="0"/>
            </a:spcBef>
            <a:spcAft>
              <a:spcPct val="35000"/>
            </a:spcAft>
            <a:buNone/>
          </a:pPr>
          <a:r>
            <a:rPr lang="en-US" sz="2200" kern="1200"/>
            <a:t>For example: Do not give an admin company gaming machines.</a:t>
          </a:r>
        </a:p>
      </dsp:txBody>
      <dsp:txXfrm>
        <a:off x="1432649" y="4653906"/>
        <a:ext cx="5156041" cy="12403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28334-5770-45D3-903E-F68AFD1CBA21}">
      <dsp:nvSpPr>
        <dsp:cNvPr id="0" name=""/>
        <dsp:cNvSpPr/>
      </dsp:nvSpPr>
      <dsp:spPr>
        <a:xfrm>
          <a:off x="0" y="53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37576A-C8E5-4CE5-A9AF-556B83DFE7AB}">
      <dsp:nvSpPr>
        <dsp:cNvPr id="0" name=""/>
        <dsp:cNvSpPr/>
      </dsp:nvSpPr>
      <dsp:spPr>
        <a:xfrm>
          <a:off x="375988" y="280191"/>
          <a:ext cx="683614" cy="68361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6DE1E1-EDF3-4F39-8DAE-6E96551C4BCE}">
      <dsp:nvSpPr>
        <dsp:cNvPr id="0" name=""/>
        <dsp:cNvSpPr/>
      </dsp:nvSpPr>
      <dsp:spPr>
        <a:xfrm>
          <a:off x="1435590" y="53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We need to look at both the needs of:</a:t>
          </a:r>
        </a:p>
      </dsp:txBody>
      <dsp:txXfrm>
        <a:off x="1435590" y="531"/>
        <a:ext cx="9080009" cy="1242935"/>
      </dsp:txXfrm>
    </dsp:sp>
    <dsp:sp modelId="{48E00B90-24C5-4B7C-9AC8-80A13377F958}">
      <dsp:nvSpPr>
        <dsp:cNvPr id="0" name=""/>
        <dsp:cNvSpPr/>
      </dsp:nvSpPr>
      <dsp:spPr>
        <a:xfrm>
          <a:off x="0" y="1554201"/>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7ECEBE5-E65B-4DC5-9426-0BD7A451FFE4}">
      <dsp:nvSpPr>
        <dsp:cNvPr id="0" name=""/>
        <dsp:cNvSpPr/>
      </dsp:nvSpPr>
      <dsp:spPr>
        <a:xfrm>
          <a:off x="375988" y="1833861"/>
          <a:ext cx="683614" cy="68361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13AA51-50EC-4770-8527-754226BE1EE8}">
      <dsp:nvSpPr>
        <dsp:cNvPr id="0" name=""/>
        <dsp:cNvSpPr/>
      </dsp:nvSpPr>
      <dsp:spPr>
        <a:xfrm>
          <a:off x="1435590" y="1554201"/>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The company/the people YOU are working for.</a:t>
          </a:r>
        </a:p>
      </dsp:txBody>
      <dsp:txXfrm>
        <a:off x="1435590" y="1554201"/>
        <a:ext cx="9080009" cy="1242935"/>
      </dsp:txXfrm>
    </dsp:sp>
    <dsp:sp modelId="{69E2460A-584D-4E09-B083-E44A251636A0}">
      <dsp:nvSpPr>
        <dsp:cNvPr id="0" name=""/>
        <dsp:cNvSpPr/>
      </dsp:nvSpPr>
      <dsp:spPr>
        <a:xfrm>
          <a:off x="0" y="3107870"/>
          <a:ext cx="10515600" cy="124293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BC312C-5A0E-462C-A107-D93166E2A005}">
      <dsp:nvSpPr>
        <dsp:cNvPr id="0" name=""/>
        <dsp:cNvSpPr/>
      </dsp:nvSpPr>
      <dsp:spPr>
        <a:xfrm>
          <a:off x="375988" y="3387531"/>
          <a:ext cx="683614" cy="68361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A6B86A-6516-4C38-A9B5-68007C302CAF}">
      <dsp:nvSpPr>
        <dsp:cNvPr id="0" name=""/>
        <dsp:cNvSpPr/>
      </dsp:nvSpPr>
      <dsp:spPr>
        <a:xfrm>
          <a:off x="1435590" y="3107870"/>
          <a:ext cx="9080009" cy="12429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544" tIns="131544" rIns="131544" bIns="131544" numCol="1" spcCol="1270" anchor="ctr" anchorCtr="0">
          <a:noAutofit/>
        </a:bodyPr>
        <a:lstStyle/>
        <a:p>
          <a:pPr marL="0" lvl="0" indent="0" algn="l" defTabSz="1111250">
            <a:lnSpc>
              <a:spcPct val="100000"/>
            </a:lnSpc>
            <a:spcBef>
              <a:spcPct val="0"/>
            </a:spcBef>
            <a:spcAft>
              <a:spcPct val="35000"/>
            </a:spcAft>
            <a:buNone/>
          </a:pPr>
          <a:r>
            <a:rPr lang="en-US" sz="2500" kern="1200"/>
            <a:t>The clients/people who might hire or use the company.</a:t>
          </a:r>
        </a:p>
      </dsp:txBody>
      <dsp:txXfrm>
        <a:off x="1435590" y="3107870"/>
        <a:ext cx="9080009" cy="1242935"/>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9/19/2025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9/19/2025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9/19/2025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9/19/2025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9/19/2025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9/19/2025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9/19/2025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9/19/2025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9/19/2025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midkentcollege-my.sharepoint.com/:p:/r/personal/ronald_grant_midkent_ac_uk/_layouts/15/Doc.aspx?sourcedoc=%7B092220E4-5B50-461B-B493-BAC7873F1EA6%7D&amp;file=14.2%20Part%20A%20-%20The%20Research%20Task%20-%20V4.pptx&amp;action=edit&amp;mobileredirect=true"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2.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2.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2.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9.xml.rels><?xml version="1.0" encoding="UTF-8" standalone="yes"?>
<Relationships xmlns="http://schemas.openxmlformats.org/package/2006/relationships"><Relationship Id="rId3" Type="http://schemas.openxmlformats.org/officeDocument/2006/relationships/image" Target="../media/image83.svg"/><Relationship Id="rId2" Type="http://schemas.openxmlformats.org/officeDocument/2006/relationships/image" Target="../media/image82.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2.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2.pn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2.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qualifications.pearson.com/en/qualifications/btec-nationals/information-technology-2016.html"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2.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2.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2.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2.pn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2.pn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57.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hyperlink" Target="https://www.google.com/search?q=entity+relationship+diagram&amp;oq=entity+relationship+diagram&amp;aqs=chrome..69i57j0i512l9.4109j0j7&amp;sourceid=chrome&amp;ie=UTF-8"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0.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2.pn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9.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0.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diagramLayout" Target="../diagrams/layout20.xml"/><Relationship Id="rId7" Type="http://schemas.openxmlformats.org/officeDocument/2006/relationships/image" Target="../media/image2.pn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diagramLayout" Target="../diagrams/layout21.xml"/><Relationship Id="rId7" Type="http://schemas.openxmlformats.org/officeDocument/2006/relationships/image" Target="../media/image2.png"/><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2.png"/><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3.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4.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23.xml"/><Relationship Id="rId7" Type="http://schemas.openxmlformats.org/officeDocument/2006/relationships/image" Target="../media/image2.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24.xml"/><Relationship Id="rId7" Type="http://schemas.openxmlformats.org/officeDocument/2006/relationships/image" Target="../media/image2.pn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25.xml"/><Relationship Id="rId7" Type="http://schemas.openxmlformats.org/officeDocument/2006/relationships/image" Target="../media/image2.pn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3.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image" Target="../media/image218.svg"/><Relationship Id="rId3" Type="http://schemas.openxmlformats.org/officeDocument/2006/relationships/image" Target="../media/image213.png"/><Relationship Id="rId7" Type="http://schemas.openxmlformats.org/officeDocument/2006/relationships/image" Target="../media/image217.png"/><Relationship Id="rId2" Type="http://schemas.openxmlformats.org/officeDocument/2006/relationships/image" Target="../media/image212.png"/><Relationship Id="rId1" Type="http://schemas.openxmlformats.org/officeDocument/2006/relationships/slideLayout" Target="../slideLayouts/slideLayout2.xml"/><Relationship Id="rId6" Type="http://schemas.openxmlformats.org/officeDocument/2006/relationships/image" Target="../media/image216.png"/><Relationship Id="rId5" Type="http://schemas.openxmlformats.org/officeDocument/2006/relationships/image" Target="../media/image215.png"/><Relationship Id="rId10" Type="http://schemas.openxmlformats.org/officeDocument/2006/relationships/image" Target="../media/image220.png"/><Relationship Id="rId4" Type="http://schemas.openxmlformats.org/officeDocument/2006/relationships/image" Target="../media/image214.png"/><Relationship Id="rId9" Type="http://schemas.openxmlformats.org/officeDocument/2006/relationships/image" Target="../media/image219.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26E0BFB-CDF1-4990-8C11-AC849311E0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7642553-3669-17FA-2C4E-81F6EC698610}"/>
              </a:ext>
            </a:extLst>
          </p:cNvPr>
          <p:cNvPicPr>
            <a:picLocks noChangeAspect="1"/>
          </p:cNvPicPr>
          <p:nvPr/>
        </p:nvPicPr>
        <p:blipFill rotWithShape="1">
          <a:blip r:embed="rId2"/>
          <a:srcRect l="22909" t="9092" r="-7" b="-7"/>
          <a:stretch/>
        </p:blipFill>
        <p:spPr>
          <a:xfrm>
            <a:off x="-2" y="10"/>
            <a:ext cx="8668512" cy="6857990"/>
          </a:xfrm>
          <a:prstGeom prst="rect">
            <a:avLst/>
          </a:prstGeom>
        </p:spPr>
      </p:pic>
      <p:sp>
        <p:nvSpPr>
          <p:cNvPr id="11" name="Rectangle 10">
            <a:extLst>
              <a:ext uri="{FF2B5EF4-FFF2-40B4-BE49-F238E27FC236}">
                <a16:creationId xmlns:a16="http://schemas.microsoft.com/office/drawing/2014/main" id="{6069A1F8-9BEB-4786-9694-FC48B2D75D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788244" y="0"/>
            <a:ext cx="9403756" cy="6858000"/>
          </a:xfrm>
          <a:prstGeom prst="rect">
            <a:avLst/>
          </a:prstGeom>
          <a:gradFill>
            <a:gsLst>
              <a:gs pos="58000">
                <a:schemeClr val="bg1"/>
              </a:gs>
              <a:gs pos="30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339109" y="2399517"/>
            <a:ext cx="7522119" cy="1926980"/>
          </a:xfrm>
        </p:spPr>
        <p:txBody>
          <a:bodyPr anchor="b">
            <a:normAutofit/>
          </a:bodyPr>
          <a:lstStyle/>
          <a:p>
            <a:r>
              <a:rPr lang="en-US" sz="9600">
                <a:cs typeface="Calibri Light"/>
              </a:rPr>
              <a:t>BTEC Level 3 IT</a:t>
            </a:r>
            <a:endParaRPr lang="en-US"/>
          </a:p>
        </p:txBody>
      </p:sp>
      <p:sp>
        <p:nvSpPr>
          <p:cNvPr id="3" name="Subtitle 2"/>
          <p:cNvSpPr>
            <a:spLocks noGrp="1"/>
          </p:cNvSpPr>
          <p:nvPr>
            <p:ph type="subTitle" idx="1"/>
          </p:nvPr>
        </p:nvSpPr>
        <p:spPr>
          <a:xfrm>
            <a:off x="5873839" y="4872922"/>
            <a:ext cx="5987389" cy="735916"/>
          </a:xfrm>
        </p:spPr>
        <p:txBody>
          <a:bodyPr vert="horz" lIns="91440" tIns="45720" rIns="91440" bIns="45720" rtlCol="0" anchor="t">
            <a:noAutofit/>
          </a:bodyPr>
          <a:lstStyle/>
          <a:p>
            <a:r>
              <a:rPr lang="en-US" sz="4000">
                <a:cs typeface="Calibri"/>
              </a:rPr>
              <a:t>Unit 14 – IT Service Delivery</a:t>
            </a:r>
            <a:endParaRPr lang="en-US"/>
          </a:p>
        </p:txBody>
      </p:sp>
      <p:sp>
        <p:nvSpPr>
          <p:cNvPr id="13" name="Rectangle 12">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130540"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14">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51648" y="4546920"/>
            <a:ext cx="402336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black and blue sign with white text&#10;&#10;AI-generated content may be incorrect.">
            <a:extLst>
              <a:ext uri="{FF2B5EF4-FFF2-40B4-BE49-F238E27FC236}">
                <a16:creationId xmlns:a16="http://schemas.microsoft.com/office/drawing/2014/main" id="{9987FB80-0BD3-3258-5147-8AC344473483}"/>
              </a:ext>
            </a:extLst>
          </p:cNvPr>
          <p:cNvPicPr>
            <a:picLocks noChangeAspect="1"/>
          </p:cNvPicPr>
          <p:nvPr/>
        </p:nvPicPr>
        <p:blipFill>
          <a:blip r:embed="rId3"/>
          <a:stretch>
            <a:fillRect/>
          </a:stretch>
        </p:blipFill>
        <p:spPr>
          <a:xfrm>
            <a:off x="33867" y="-1"/>
            <a:ext cx="2133601" cy="2175935"/>
          </a:xfrm>
          <a:prstGeom prst="rect">
            <a:avLst/>
          </a:prstGeom>
        </p:spPr>
      </p:pic>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580216CD-2579-F55B-BB71-2BAFD8D810F0}"/>
              </a:ext>
            </a:extLst>
          </p:cNvPr>
          <p:cNvSpPr>
            <a:spLocks noGrp="1"/>
          </p:cNvSpPr>
          <p:nvPr>
            <p:ph type="title"/>
          </p:nvPr>
        </p:nvSpPr>
        <p:spPr>
          <a:xfrm>
            <a:off x="777240" y="731519"/>
            <a:ext cx="2845191" cy="3237579"/>
          </a:xfrm>
        </p:spPr>
        <p:txBody>
          <a:bodyPr>
            <a:normAutofit/>
          </a:bodyPr>
          <a:lstStyle/>
          <a:p>
            <a:r>
              <a:rPr lang="en-US" sz="3800">
                <a:solidFill>
                  <a:srgbClr val="FFFFFF"/>
                </a:solidFill>
                <a:cs typeface="Calibri Light"/>
              </a:rPr>
              <a:t>Set Task Brief</a:t>
            </a:r>
            <a:endParaRPr lang="en-US" sz="3800">
              <a:solidFill>
                <a:srgbClr val="FFFFFF"/>
              </a:solidFill>
            </a:endParaRP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5207F4A-BBDA-F275-2434-EEDE4E0A59C1}"/>
              </a:ext>
            </a:extLst>
          </p:cNvPr>
          <p:cNvSpPr>
            <a:spLocks noGrp="1"/>
          </p:cNvSpPr>
          <p:nvPr>
            <p:ph idx="1"/>
          </p:nvPr>
        </p:nvSpPr>
        <p:spPr>
          <a:xfrm>
            <a:off x="4379709" y="686862"/>
            <a:ext cx="7037591" cy="5475129"/>
          </a:xfrm>
        </p:spPr>
        <p:txBody>
          <a:bodyPr vert="horz" lIns="91440" tIns="45720" rIns="91440" bIns="45720" rtlCol="0" anchor="ctr">
            <a:normAutofit/>
          </a:bodyPr>
          <a:lstStyle/>
          <a:p>
            <a:r>
              <a:rPr lang="en-US" sz="2600">
                <a:cs typeface="Calibri"/>
              </a:rPr>
              <a:t>You get some of this before the actual exam.</a:t>
            </a:r>
          </a:p>
          <a:p>
            <a:endParaRPr lang="en-US" sz="2600">
              <a:cs typeface="Calibri"/>
            </a:endParaRPr>
          </a:p>
          <a:p>
            <a:r>
              <a:rPr lang="en-US" sz="2600">
                <a:cs typeface="Calibri"/>
              </a:rPr>
              <a:t>I will read this and again give as much content as possible.</a:t>
            </a:r>
            <a:endParaRPr lang="en-US" sz="2600"/>
          </a:p>
          <a:p>
            <a:endParaRPr lang="en-US" sz="2600">
              <a:cs typeface="Calibri"/>
            </a:endParaRPr>
          </a:p>
          <a:p>
            <a:r>
              <a:rPr lang="en-US" sz="2600">
                <a:cs typeface="Calibri"/>
              </a:rPr>
              <a:t>I will try to highlight things I think are important.</a:t>
            </a:r>
          </a:p>
        </p:txBody>
      </p:sp>
      <p:pic>
        <p:nvPicPr>
          <p:cNvPr id="5" name="Picture 4" descr="A black and blue sign with white text&#10;&#10;AI-generated content may be incorrect.">
            <a:extLst>
              <a:ext uri="{FF2B5EF4-FFF2-40B4-BE49-F238E27FC236}">
                <a16:creationId xmlns:a16="http://schemas.microsoft.com/office/drawing/2014/main" id="{05D982E8-7C84-E29A-AEC3-15834D41D62F}"/>
              </a:ext>
            </a:extLst>
          </p:cNvPr>
          <p:cNvPicPr>
            <a:picLocks noChangeAspect="1"/>
          </p:cNvPicPr>
          <p:nvPr/>
        </p:nvPicPr>
        <p:blipFill>
          <a:blip r:embed="rId2"/>
          <a:stretch>
            <a:fillRect/>
          </a:stretch>
        </p:blipFill>
        <p:spPr>
          <a:xfrm>
            <a:off x="1109134" y="4317999"/>
            <a:ext cx="2133601" cy="2175935"/>
          </a:xfrm>
          <a:prstGeom prst="rect">
            <a:avLst/>
          </a:prstGeom>
        </p:spPr>
      </p:pic>
    </p:spTree>
    <p:extLst>
      <p:ext uri="{BB962C8B-B14F-4D97-AF65-F5344CB8AC3E}">
        <p14:creationId xmlns:p14="http://schemas.microsoft.com/office/powerpoint/2010/main" val="105545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C60E9-AA81-AC85-87BE-32E77A938F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E685247-F993-9E37-D521-123FDF3A1ACE}"/>
              </a:ext>
            </a:extLst>
          </p:cNvPr>
          <p:cNvSpPr>
            <a:spLocks noGrp="1"/>
          </p:cNvSpPr>
          <p:nvPr>
            <p:ph idx="1"/>
          </p:nvPr>
        </p:nvSpPr>
        <p:spPr/>
        <p:txBody>
          <a:bodyPr vert="horz" lIns="91440" tIns="45720" rIns="91440" bIns="45720" rtlCol="0" anchor="t">
            <a:normAutofit/>
          </a:bodyPr>
          <a:lstStyle/>
          <a:p>
            <a:r>
              <a:rPr lang="en-US">
                <a:ea typeface="+mn-lt"/>
                <a:cs typeface="+mn-lt"/>
                <a:hlinkClick r:id="rId2"/>
              </a:rPr>
              <a:t>https://midkentcollege-my.sharepoint.com/:p:/r/personal/ronald_grant_midkent_ac_uk/_layouts/15/Doc.aspx?sourcedoc=%7B092220E4-5B50-461B-B493-BAC7873F1EA6%7D&amp;file=14.2%20Part%20A%20-%20The%20Research%20Task%20-%20V4.pptx&amp;action=edit&amp;mobileredirect=true</a:t>
            </a:r>
            <a:r>
              <a:rPr lang="en-US">
                <a:ea typeface="+mn-lt"/>
                <a:cs typeface="+mn-lt"/>
              </a:rPr>
              <a:t> </a:t>
            </a:r>
            <a:endParaRPr lang="en-US">
              <a:cs typeface="Calibri"/>
            </a:endParaRPr>
          </a:p>
        </p:txBody>
      </p:sp>
      <p:pic>
        <p:nvPicPr>
          <p:cNvPr id="5" name="Picture 4" descr="A black and blue sign with white text&#10;&#10;AI-generated content may be incorrect.">
            <a:extLst>
              <a:ext uri="{FF2B5EF4-FFF2-40B4-BE49-F238E27FC236}">
                <a16:creationId xmlns:a16="http://schemas.microsoft.com/office/drawing/2014/main" id="{78389D1F-5FD7-A18C-8C9C-44790E8885EE}"/>
              </a:ext>
            </a:extLst>
          </p:cNvPr>
          <p:cNvPicPr>
            <a:picLocks noChangeAspect="1"/>
          </p:cNvPicPr>
          <p:nvPr/>
        </p:nvPicPr>
        <p:blipFill>
          <a:blip r:embed="rId3"/>
          <a:stretch>
            <a:fillRect/>
          </a:stretch>
        </p:blipFill>
        <p:spPr>
          <a:xfrm>
            <a:off x="0" y="4842932"/>
            <a:ext cx="2133601" cy="2175935"/>
          </a:xfrm>
          <a:prstGeom prst="rect">
            <a:avLst/>
          </a:prstGeom>
        </p:spPr>
      </p:pic>
    </p:spTree>
    <p:extLst>
      <p:ext uri="{BB962C8B-B14F-4D97-AF65-F5344CB8AC3E}">
        <p14:creationId xmlns:p14="http://schemas.microsoft.com/office/powerpoint/2010/main" val="24600882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5416C9-7BD6-37CA-2774-BEFD10702F07}"/>
              </a:ext>
            </a:extLst>
          </p:cNvPr>
          <p:cNvSpPr>
            <a:spLocks noGrp="1"/>
          </p:cNvSpPr>
          <p:nvPr>
            <p:ph type="title"/>
          </p:nvPr>
        </p:nvSpPr>
        <p:spPr>
          <a:xfrm>
            <a:off x="645065" y="1463040"/>
            <a:ext cx="3796306" cy="2690949"/>
          </a:xfrm>
        </p:spPr>
        <p:txBody>
          <a:bodyPr anchor="t">
            <a:normAutofit/>
          </a:bodyPr>
          <a:lstStyle/>
          <a:p>
            <a:pPr algn="ctr"/>
            <a:r>
              <a:rPr lang="en-US" sz="4800">
                <a:cs typeface="Calibri Light"/>
              </a:rPr>
              <a:t>Exam Notes</a:t>
            </a:r>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5EFC0C3-2980-7AA7-9098-9692246DCA42}"/>
              </a:ext>
            </a:extLst>
          </p:cNvPr>
          <p:cNvSpPr>
            <a:spLocks noGrp="1"/>
          </p:cNvSpPr>
          <p:nvPr>
            <p:ph idx="1"/>
          </p:nvPr>
        </p:nvSpPr>
        <p:spPr>
          <a:xfrm>
            <a:off x="5656218" y="1463039"/>
            <a:ext cx="5542387" cy="4450700"/>
          </a:xfrm>
        </p:spPr>
        <p:txBody>
          <a:bodyPr vert="horz" lIns="91440" tIns="45720" rIns="91440" bIns="45720" rtlCol="0" anchor="t">
            <a:noAutofit/>
          </a:bodyPr>
          <a:lstStyle/>
          <a:p>
            <a:r>
              <a:rPr lang="en-US" sz="2200">
                <a:cs typeface="Calibri"/>
              </a:rPr>
              <a:t>You get 3 hours to make your notes.</a:t>
            </a:r>
          </a:p>
          <a:p>
            <a:endParaRPr lang="en-US" sz="2200">
              <a:cs typeface="Calibri"/>
            </a:endParaRPr>
          </a:p>
          <a:p>
            <a:r>
              <a:rPr lang="en-US" sz="2200">
                <a:cs typeface="Calibri"/>
              </a:rPr>
              <a:t>You can use a single piece of A4, back and front.</a:t>
            </a:r>
          </a:p>
          <a:p>
            <a:endParaRPr lang="en-US" sz="2200">
              <a:cs typeface="Calibri"/>
            </a:endParaRPr>
          </a:p>
          <a:p>
            <a:r>
              <a:rPr lang="en-US" sz="2200">
                <a:cs typeface="Calibri"/>
              </a:rPr>
              <a:t>OR.</a:t>
            </a:r>
          </a:p>
          <a:p>
            <a:endParaRPr lang="en-US" sz="2200">
              <a:cs typeface="Calibri"/>
            </a:endParaRPr>
          </a:p>
          <a:p>
            <a:r>
              <a:rPr lang="en-US" sz="2200">
                <a:cs typeface="Calibri"/>
              </a:rPr>
              <a:t>Two A4 pieces single sided each.</a:t>
            </a:r>
          </a:p>
          <a:p>
            <a:endParaRPr lang="en-US" sz="2200">
              <a:cs typeface="Calibri"/>
            </a:endParaRPr>
          </a:p>
          <a:p>
            <a:r>
              <a:rPr lang="en-US" sz="2200">
                <a:cs typeface="Calibri"/>
              </a:rPr>
              <a:t>I suggest using a single A4, type the notes, this will fit more.</a:t>
            </a:r>
          </a:p>
        </p:txBody>
      </p:sp>
      <p:pic>
        <p:nvPicPr>
          <p:cNvPr id="5" name="Picture 4" descr="A black and blue sign with white text&#10;&#10;AI-generated content may be incorrect.">
            <a:extLst>
              <a:ext uri="{FF2B5EF4-FFF2-40B4-BE49-F238E27FC236}">
                <a16:creationId xmlns:a16="http://schemas.microsoft.com/office/drawing/2014/main" id="{5E93DEE5-6B82-D3EC-2258-AA81A1763BB4}"/>
              </a:ext>
            </a:extLst>
          </p:cNvPr>
          <p:cNvPicPr>
            <a:picLocks noChangeAspect="1"/>
          </p:cNvPicPr>
          <p:nvPr/>
        </p:nvPicPr>
        <p:blipFill>
          <a:blip r:embed="rId2"/>
          <a:stretch>
            <a:fillRect/>
          </a:stretch>
        </p:blipFill>
        <p:spPr>
          <a:xfrm>
            <a:off x="643467" y="4368799"/>
            <a:ext cx="2133601" cy="2175935"/>
          </a:xfrm>
          <a:prstGeom prst="rect">
            <a:avLst/>
          </a:prstGeom>
        </p:spPr>
      </p:pic>
    </p:spTree>
    <p:extLst>
      <p:ext uri="{BB962C8B-B14F-4D97-AF65-F5344CB8AC3E}">
        <p14:creationId xmlns:p14="http://schemas.microsoft.com/office/powerpoint/2010/main" val="2959829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a:extLst>
              <a:ext uri="{FF2B5EF4-FFF2-40B4-BE49-F238E27FC236}">
                <a16:creationId xmlns:a16="http://schemas.microsoft.com/office/drawing/2014/main" id="{621FC9DD-6C14-BB45-DCD5-DB80B45EBA60}"/>
              </a:ext>
            </a:extLst>
          </p:cNvPr>
          <p:cNvSpPr>
            <a:spLocks noGrp="1"/>
          </p:cNvSpPr>
          <p:nvPr>
            <p:ph type="title"/>
          </p:nvPr>
        </p:nvSpPr>
        <p:spPr>
          <a:xfrm>
            <a:off x="1098468" y="885651"/>
            <a:ext cx="3229803" cy="4624603"/>
          </a:xfrm>
        </p:spPr>
        <p:txBody>
          <a:bodyPr>
            <a:normAutofit/>
          </a:bodyPr>
          <a:lstStyle/>
          <a:p>
            <a:pPr algn="ctr"/>
            <a:r>
              <a:rPr lang="en-US">
                <a:solidFill>
                  <a:srgbClr val="FFFFFF"/>
                </a:solidFill>
                <a:cs typeface="Calibri Light"/>
              </a:rPr>
              <a:t>Exam Notes</a:t>
            </a:r>
          </a:p>
        </p:txBody>
      </p:sp>
      <p:sp>
        <p:nvSpPr>
          <p:cNvPr id="3" name="Content Placeholder 2">
            <a:extLst>
              <a:ext uri="{FF2B5EF4-FFF2-40B4-BE49-F238E27FC236}">
                <a16:creationId xmlns:a16="http://schemas.microsoft.com/office/drawing/2014/main" id="{4F6CB702-4033-9385-5560-E767B3A15925}"/>
              </a:ext>
            </a:extLst>
          </p:cNvPr>
          <p:cNvSpPr>
            <a:spLocks noGrp="1"/>
          </p:cNvSpPr>
          <p:nvPr>
            <p:ph idx="1"/>
          </p:nvPr>
        </p:nvSpPr>
        <p:spPr>
          <a:xfrm>
            <a:off x="4978708" y="885651"/>
            <a:ext cx="6525220" cy="4734905"/>
          </a:xfrm>
        </p:spPr>
        <p:txBody>
          <a:bodyPr vert="horz" lIns="91440" tIns="45720" rIns="91440" bIns="45720" rtlCol="0" anchor="ctr">
            <a:normAutofit/>
          </a:bodyPr>
          <a:lstStyle/>
          <a:p>
            <a:r>
              <a:rPr lang="en-US" sz="2400">
                <a:cs typeface="Calibri"/>
              </a:rPr>
              <a:t>You are going to get </a:t>
            </a:r>
            <a:r>
              <a:rPr lang="en-US" sz="2400" b="1">
                <a:cs typeface="Calibri"/>
              </a:rPr>
              <a:t>some</a:t>
            </a:r>
            <a:r>
              <a:rPr lang="en-US" sz="2400">
                <a:cs typeface="Calibri"/>
              </a:rPr>
              <a:t> of the scenario to read.</a:t>
            </a:r>
          </a:p>
          <a:p>
            <a:endParaRPr lang="en-US" sz="2400">
              <a:cs typeface="Calibri"/>
            </a:endParaRPr>
          </a:p>
          <a:p>
            <a:r>
              <a:rPr lang="en-US" sz="2400">
                <a:cs typeface="Calibri"/>
              </a:rPr>
              <a:t>Your knowledge from Unit 1 and Unit 11 will come in handy here.</a:t>
            </a:r>
          </a:p>
          <a:p>
            <a:endParaRPr lang="en-US" sz="2400">
              <a:cs typeface="Calibri"/>
            </a:endParaRPr>
          </a:p>
          <a:p>
            <a:r>
              <a:rPr lang="en-US" sz="2400">
                <a:cs typeface="Calibri"/>
              </a:rPr>
              <a:t>You will NOT see Part B before the day of the exam.</a:t>
            </a:r>
          </a:p>
          <a:p>
            <a:endParaRPr lang="en-US" sz="2400">
              <a:cs typeface="Calibri"/>
            </a:endParaRPr>
          </a:p>
          <a:p>
            <a:r>
              <a:rPr lang="en-US" sz="2400">
                <a:cs typeface="Calibri"/>
              </a:rPr>
              <a:t>I will show how I would do the research and give as much context as possible.</a:t>
            </a:r>
          </a:p>
        </p:txBody>
      </p:sp>
      <p:pic>
        <p:nvPicPr>
          <p:cNvPr id="5" name="Picture 4" descr="A black and blue sign with white text&#10;&#10;AI-generated content may be incorrect.">
            <a:extLst>
              <a:ext uri="{FF2B5EF4-FFF2-40B4-BE49-F238E27FC236}">
                <a16:creationId xmlns:a16="http://schemas.microsoft.com/office/drawing/2014/main" id="{8819E226-CCE0-65D0-47A0-10792F8688E1}"/>
              </a:ext>
            </a:extLst>
          </p:cNvPr>
          <p:cNvPicPr>
            <a:picLocks noChangeAspect="1"/>
          </p:cNvPicPr>
          <p:nvPr/>
        </p:nvPicPr>
        <p:blipFill>
          <a:blip r:embed="rId2"/>
          <a:stretch>
            <a:fillRect/>
          </a:stretch>
        </p:blipFill>
        <p:spPr>
          <a:xfrm>
            <a:off x="1532467" y="567266"/>
            <a:ext cx="2133601" cy="2175935"/>
          </a:xfrm>
          <a:prstGeom prst="rect">
            <a:avLst/>
          </a:prstGeom>
        </p:spPr>
      </p:pic>
    </p:spTree>
    <p:extLst>
      <p:ext uri="{BB962C8B-B14F-4D97-AF65-F5344CB8AC3E}">
        <p14:creationId xmlns:p14="http://schemas.microsoft.com/office/powerpoint/2010/main" val="2463832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7FCFAB8-9E9C-414D-9FCB-CECED12D5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6C16827-9A48-4468-BE81-11EC18E0AE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799"/>
            <a:ext cx="5410200" cy="5486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931E31-D207-BFB1-9D8D-A27AAA235F12}"/>
              </a:ext>
            </a:extLst>
          </p:cNvPr>
          <p:cNvSpPr>
            <a:spLocks noGrp="1"/>
          </p:cNvSpPr>
          <p:nvPr>
            <p:ph type="title"/>
          </p:nvPr>
        </p:nvSpPr>
        <p:spPr>
          <a:xfrm>
            <a:off x="1632439" y="1335183"/>
            <a:ext cx="3516922" cy="4150899"/>
          </a:xfrm>
        </p:spPr>
        <p:txBody>
          <a:bodyPr>
            <a:normAutofit/>
          </a:bodyPr>
          <a:lstStyle/>
          <a:p>
            <a:pPr algn="ctr"/>
            <a:r>
              <a:rPr lang="en-US" sz="5000">
                <a:solidFill>
                  <a:srgbClr val="595959"/>
                </a:solidFill>
                <a:cs typeface="Calibri Light"/>
              </a:rPr>
              <a:t>Exam Notes</a:t>
            </a:r>
          </a:p>
        </p:txBody>
      </p:sp>
      <p:sp>
        <p:nvSpPr>
          <p:cNvPr id="12" name="Rectangle 11">
            <a:extLst>
              <a:ext uri="{FF2B5EF4-FFF2-40B4-BE49-F238E27FC236}">
                <a16:creationId xmlns:a16="http://schemas.microsoft.com/office/drawing/2014/main" id="{899956BA-5C38-49F9-88D6-BD6C71E9C7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685799"/>
            <a:ext cx="5410200" cy="5486401"/>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A52BAA-B279-A391-DAEF-6D260915B9CC}"/>
              </a:ext>
            </a:extLst>
          </p:cNvPr>
          <p:cNvSpPr>
            <a:spLocks noGrp="1"/>
          </p:cNvSpPr>
          <p:nvPr>
            <p:ph idx="1"/>
          </p:nvPr>
        </p:nvSpPr>
        <p:spPr>
          <a:xfrm>
            <a:off x="6263044" y="884423"/>
            <a:ext cx="5065380" cy="4971097"/>
          </a:xfrm>
        </p:spPr>
        <p:txBody>
          <a:bodyPr vert="horz" lIns="91440" tIns="45720" rIns="91440" bIns="45720" rtlCol="0" anchor="ctr">
            <a:noAutofit/>
          </a:bodyPr>
          <a:lstStyle/>
          <a:p>
            <a:r>
              <a:rPr lang="en-US" sz="2200">
                <a:solidFill>
                  <a:schemeClr val="tx1">
                    <a:lumMod val="65000"/>
                    <a:lumOff val="35000"/>
                  </a:schemeClr>
                </a:solidFill>
                <a:cs typeface="Calibri"/>
              </a:rPr>
              <a:t>Short form notes.</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Bullet points is what I would strongly suggest.</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Bullet point some information and expand as you need to.</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You make the notes and give them to your teacher/examiner.</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You will get them back on the day of the exam.</a:t>
            </a:r>
          </a:p>
        </p:txBody>
      </p:sp>
      <p:pic>
        <p:nvPicPr>
          <p:cNvPr id="5" name="Picture 4" descr="A black and blue sign with white text&#10;&#10;AI-generated content may be incorrect.">
            <a:extLst>
              <a:ext uri="{FF2B5EF4-FFF2-40B4-BE49-F238E27FC236}">
                <a16:creationId xmlns:a16="http://schemas.microsoft.com/office/drawing/2014/main" id="{306C20AE-2E35-23AD-95C9-4BAAF1B56ACB}"/>
              </a:ext>
            </a:extLst>
          </p:cNvPr>
          <p:cNvPicPr>
            <a:picLocks noChangeAspect="1"/>
          </p:cNvPicPr>
          <p:nvPr/>
        </p:nvPicPr>
        <p:blipFill>
          <a:blip r:embed="rId2"/>
          <a:stretch>
            <a:fillRect/>
          </a:stretch>
        </p:blipFill>
        <p:spPr>
          <a:xfrm>
            <a:off x="685800" y="491066"/>
            <a:ext cx="2133601" cy="2175935"/>
          </a:xfrm>
          <a:prstGeom prst="rect">
            <a:avLst/>
          </a:prstGeom>
        </p:spPr>
      </p:pic>
    </p:spTree>
    <p:extLst>
      <p:ext uri="{BB962C8B-B14F-4D97-AF65-F5344CB8AC3E}">
        <p14:creationId xmlns:p14="http://schemas.microsoft.com/office/powerpoint/2010/main" val="29358174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181FC64-B306-4821-98E2-780662EFC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pic>
        <p:nvPicPr>
          <p:cNvPr id="5" name="Picture 4" descr="Calendar on table">
            <a:extLst>
              <a:ext uri="{FF2B5EF4-FFF2-40B4-BE49-F238E27FC236}">
                <a16:creationId xmlns:a16="http://schemas.microsoft.com/office/drawing/2014/main" id="{9B6919E0-CB13-44C0-A442-03F1D7A4967E}"/>
              </a:ext>
            </a:extLst>
          </p:cNvPr>
          <p:cNvPicPr>
            <a:picLocks noChangeAspect="1"/>
          </p:cNvPicPr>
          <p:nvPr/>
        </p:nvPicPr>
        <p:blipFill rotWithShape="1">
          <a:blip r:embed="rId2"/>
          <a:srcRect r="3325" b="-3"/>
          <a:stretch/>
        </p:blipFill>
        <p:spPr>
          <a:xfrm>
            <a:off x="20" y="10"/>
            <a:ext cx="9947062" cy="6857990"/>
          </a:xfrm>
          <a:prstGeom prst="rect">
            <a:avLst/>
          </a:prstGeom>
        </p:spPr>
      </p:pic>
      <p:sp>
        <p:nvSpPr>
          <p:cNvPr id="11" name="Freeform: Shape 10">
            <a:extLst>
              <a:ext uri="{FF2B5EF4-FFF2-40B4-BE49-F238E27FC236}">
                <a16:creationId xmlns:a16="http://schemas.microsoft.com/office/drawing/2014/main" id="{5871FC61-DD4E-47D4-81FD-8A7E7D12B3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986049" y="0"/>
            <a:ext cx="5205951" cy="6858000"/>
          </a:xfrm>
          <a:custGeom>
            <a:avLst/>
            <a:gdLst>
              <a:gd name="connsiteX0" fmla="*/ 0 w 5205951"/>
              <a:gd name="connsiteY0" fmla="*/ 0 h 6858000"/>
              <a:gd name="connsiteX1" fmla="*/ 1709529 w 5205951"/>
              <a:gd name="connsiteY1" fmla="*/ 0 h 6858000"/>
              <a:gd name="connsiteX2" fmla="*/ 2489695 w 5205951"/>
              <a:gd name="connsiteY2" fmla="*/ 0 h 6858000"/>
              <a:gd name="connsiteX3" fmla="*/ 3582928 w 5205951"/>
              <a:gd name="connsiteY3" fmla="*/ 0 h 6858000"/>
              <a:gd name="connsiteX4" fmla="*/ 3605052 w 5205951"/>
              <a:gd name="connsiteY4" fmla="*/ 14997 h 6858000"/>
              <a:gd name="connsiteX5" fmla="*/ 5205951 w 5205951"/>
              <a:gd name="connsiteY5" fmla="*/ 3621656 h 6858000"/>
              <a:gd name="connsiteX6" fmla="*/ 3331601 w 5205951"/>
              <a:gd name="connsiteY6" fmla="*/ 6374814 h 6858000"/>
              <a:gd name="connsiteX7" fmla="*/ 2814953 w 5205951"/>
              <a:gd name="connsiteY7" fmla="*/ 6780599 h 6858000"/>
              <a:gd name="connsiteX8" fmla="*/ 2703197 w 5205951"/>
              <a:gd name="connsiteY8" fmla="*/ 6858000 h 6858000"/>
              <a:gd name="connsiteX9" fmla="*/ 2489695 w 5205951"/>
              <a:gd name="connsiteY9" fmla="*/ 6858000 h 6858000"/>
              <a:gd name="connsiteX10" fmla="*/ 1709529 w 5205951"/>
              <a:gd name="connsiteY10" fmla="*/ 6858000 h 6858000"/>
              <a:gd name="connsiteX11" fmla="*/ 0 w 5205951"/>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05951" h="6858000">
                <a:moveTo>
                  <a:pt x="0" y="0"/>
                </a:moveTo>
                <a:lnTo>
                  <a:pt x="1709529" y="0"/>
                </a:lnTo>
                <a:lnTo>
                  <a:pt x="2489695" y="0"/>
                </a:lnTo>
                <a:lnTo>
                  <a:pt x="3582928" y="0"/>
                </a:lnTo>
                <a:lnTo>
                  <a:pt x="3605052" y="14997"/>
                </a:lnTo>
                <a:cubicBezTo>
                  <a:pt x="4632215" y="754641"/>
                  <a:pt x="5205951" y="2093192"/>
                  <a:pt x="5205951" y="3621656"/>
                </a:cubicBezTo>
                <a:cubicBezTo>
                  <a:pt x="5205951" y="4969131"/>
                  <a:pt x="4277226" y="5602839"/>
                  <a:pt x="3331601" y="6374814"/>
                </a:cubicBezTo>
                <a:cubicBezTo>
                  <a:pt x="3159398" y="6515397"/>
                  <a:pt x="2988771" y="6653108"/>
                  <a:pt x="2814953" y="6780599"/>
                </a:cubicBezTo>
                <a:lnTo>
                  <a:pt x="2703197" y="6858000"/>
                </a:lnTo>
                <a:lnTo>
                  <a:pt x="2489695" y="6858000"/>
                </a:lnTo>
                <a:lnTo>
                  <a:pt x="1709529" y="6858000"/>
                </a:lnTo>
                <a:lnTo>
                  <a:pt x="0"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13" name="Freeform: Shape 12">
            <a:extLst>
              <a:ext uri="{FF2B5EF4-FFF2-40B4-BE49-F238E27FC236}">
                <a16:creationId xmlns:a16="http://schemas.microsoft.com/office/drawing/2014/main" id="{F9EC3F91-A75C-4F74-867E-E4C28C1354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226" y="0"/>
            <a:ext cx="5043774" cy="6858000"/>
          </a:xfrm>
          <a:custGeom>
            <a:avLst/>
            <a:gdLst>
              <a:gd name="connsiteX0" fmla="*/ 1648981 w 5043774"/>
              <a:gd name="connsiteY0" fmla="*/ 0 h 6858000"/>
              <a:gd name="connsiteX1" fmla="*/ 2759699 w 5043774"/>
              <a:gd name="connsiteY1" fmla="*/ 0 h 6858000"/>
              <a:gd name="connsiteX2" fmla="*/ 3379301 w 5043774"/>
              <a:gd name="connsiteY2" fmla="*/ 0 h 6858000"/>
              <a:gd name="connsiteX3" fmla="*/ 3552342 w 5043774"/>
              <a:gd name="connsiteY3" fmla="*/ 0 h 6858000"/>
              <a:gd name="connsiteX4" fmla="*/ 4617166 w 5043774"/>
              <a:gd name="connsiteY4" fmla="*/ 0 h 6858000"/>
              <a:gd name="connsiteX5" fmla="*/ 4786130 w 5043774"/>
              <a:gd name="connsiteY5" fmla="*/ 0 h 6858000"/>
              <a:gd name="connsiteX6" fmla="*/ 4980168 w 5043774"/>
              <a:gd name="connsiteY6" fmla="*/ 0 h 6858000"/>
              <a:gd name="connsiteX7" fmla="*/ 5043774 w 5043774"/>
              <a:gd name="connsiteY7" fmla="*/ 0 h 6858000"/>
              <a:gd name="connsiteX8" fmla="*/ 5043774 w 5043774"/>
              <a:gd name="connsiteY8" fmla="*/ 6858000 h 6858000"/>
              <a:gd name="connsiteX9" fmla="*/ 4980168 w 5043774"/>
              <a:gd name="connsiteY9" fmla="*/ 6858000 h 6858000"/>
              <a:gd name="connsiteX10" fmla="*/ 4786130 w 5043774"/>
              <a:gd name="connsiteY10" fmla="*/ 6858000 h 6858000"/>
              <a:gd name="connsiteX11" fmla="*/ 4617166 w 5043774"/>
              <a:gd name="connsiteY11" fmla="*/ 6858000 h 6858000"/>
              <a:gd name="connsiteX12" fmla="*/ 3552342 w 5043774"/>
              <a:gd name="connsiteY12" fmla="*/ 6858000 h 6858000"/>
              <a:gd name="connsiteX13" fmla="*/ 3379301 w 5043774"/>
              <a:gd name="connsiteY13" fmla="*/ 6858000 h 6858000"/>
              <a:gd name="connsiteX14" fmla="*/ 2759699 w 5043774"/>
              <a:gd name="connsiteY14" fmla="*/ 6858000 h 6858000"/>
              <a:gd name="connsiteX15" fmla="*/ 2542782 w 5043774"/>
              <a:gd name="connsiteY15" fmla="*/ 6858000 h 6858000"/>
              <a:gd name="connsiteX16" fmla="*/ 2429239 w 5043774"/>
              <a:gd name="connsiteY16" fmla="*/ 6780599 h 6858000"/>
              <a:gd name="connsiteX17" fmla="*/ 1904328 w 5043774"/>
              <a:gd name="connsiteY17" fmla="*/ 6374814 h 6858000"/>
              <a:gd name="connsiteX18" fmla="*/ 0 w 5043774"/>
              <a:gd name="connsiteY18" fmla="*/ 3621656 h 6858000"/>
              <a:gd name="connsiteX19" fmla="*/ 1626503 w 5043774"/>
              <a:gd name="connsiteY19" fmla="*/ 1499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43774" h="6858000">
                <a:moveTo>
                  <a:pt x="1648981" y="0"/>
                </a:moveTo>
                <a:lnTo>
                  <a:pt x="2759699" y="0"/>
                </a:lnTo>
                <a:lnTo>
                  <a:pt x="3379301" y="0"/>
                </a:lnTo>
                <a:lnTo>
                  <a:pt x="3552342" y="0"/>
                </a:lnTo>
                <a:lnTo>
                  <a:pt x="4617166" y="0"/>
                </a:lnTo>
                <a:lnTo>
                  <a:pt x="4786130" y="0"/>
                </a:lnTo>
                <a:lnTo>
                  <a:pt x="4980168" y="0"/>
                </a:lnTo>
                <a:lnTo>
                  <a:pt x="5043774" y="0"/>
                </a:lnTo>
                <a:lnTo>
                  <a:pt x="5043774" y="6858000"/>
                </a:lnTo>
                <a:lnTo>
                  <a:pt x="4980168" y="6858000"/>
                </a:lnTo>
                <a:lnTo>
                  <a:pt x="4786130" y="6858000"/>
                </a:lnTo>
                <a:lnTo>
                  <a:pt x="4617166" y="6858000"/>
                </a:lnTo>
                <a:lnTo>
                  <a:pt x="3552342" y="6858000"/>
                </a:lnTo>
                <a:lnTo>
                  <a:pt x="3379301" y="6858000"/>
                </a:lnTo>
                <a:lnTo>
                  <a:pt x="2759699" y="6858000"/>
                </a:lnTo>
                <a:lnTo>
                  <a:pt x="2542782" y="6858000"/>
                </a:lnTo>
                <a:lnTo>
                  <a:pt x="2429239" y="6780599"/>
                </a:lnTo>
                <a:cubicBezTo>
                  <a:pt x="2252641" y="6653108"/>
                  <a:pt x="2079285" y="6515397"/>
                  <a:pt x="1904328" y="6374814"/>
                </a:cubicBezTo>
                <a:cubicBezTo>
                  <a:pt x="943579" y="5602839"/>
                  <a:pt x="0" y="4969131"/>
                  <a:pt x="0" y="3621656"/>
                </a:cubicBezTo>
                <a:cubicBezTo>
                  <a:pt x="0" y="2093192"/>
                  <a:pt x="582912" y="754641"/>
                  <a:pt x="1626503" y="14997"/>
                </a:cubicBezTo>
                <a:close/>
              </a:path>
            </a:pathLst>
          </a:cu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prstClr val="white"/>
              </a:solidFill>
              <a:latin typeface="Meiryo"/>
            </a:endParaRPr>
          </a:p>
        </p:txBody>
      </p:sp>
      <p:sp>
        <p:nvSpPr>
          <p:cNvPr id="15" name="Freeform: Shape 14">
            <a:extLst>
              <a:ext uri="{FF2B5EF4-FFF2-40B4-BE49-F238E27FC236}">
                <a16:creationId xmlns:a16="http://schemas.microsoft.com/office/drawing/2014/main" id="{829A1E2C-5AC8-40FC-99E9-832069D397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97013" y="0"/>
            <a:ext cx="2529723" cy="6858000"/>
          </a:xfrm>
          <a:custGeom>
            <a:avLst/>
            <a:gdLst>
              <a:gd name="connsiteX0" fmla="*/ 1258269 w 2529723"/>
              <a:gd name="connsiteY0" fmla="*/ 0 h 6858000"/>
              <a:gd name="connsiteX1" fmla="*/ 1275627 w 2529723"/>
              <a:gd name="connsiteY1" fmla="*/ 0 h 6858000"/>
              <a:gd name="connsiteX2" fmla="*/ 1302560 w 2529723"/>
              <a:gd name="connsiteY2" fmla="*/ 24338 h 6858000"/>
              <a:gd name="connsiteX3" fmla="*/ 2522825 w 2529723"/>
              <a:gd name="connsiteY3" fmla="*/ 3678515 h 6858000"/>
              <a:gd name="connsiteX4" fmla="*/ 557500 w 2529723"/>
              <a:gd name="connsiteY4" fmla="*/ 6451411 h 6858000"/>
              <a:gd name="connsiteX5" fmla="*/ 32482 w 2529723"/>
              <a:gd name="connsiteY5" fmla="*/ 6849373 h 6858000"/>
              <a:gd name="connsiteX6" fmla="*/ 19531 w 2529723"/>
              <a:gd name="connsiteY6" fmla="*/ 6858000 h 6858000"/>
              <a:gd name="connsiteX7" fmla="*/ 0 w 2529723"/>
              <a:gd name="connsiteY7" fmla="*/ 6858000 h 6858000"/>
              <a:gd name="connsiteX8" fmla="*/ 14202 w 2529723"/>
              <a:gd name="connsiteY8" fmla="*/ 6848540 h 6858000"/>
              <a:gd name="connsiteX9" fmla="*/ 539221 w 2529723"/>
              <a:gd name="connsiteY9" fmla="*/ 6450578 h 6858000"/>
              <a:gd name="connsiteX10" fmla="*/ 2504546 w 2529723"/>
              <a:gd name="connsiteY10" fmla="*/ 3677682 h 6858000"/>
              <a:gd name="connsiteX11" fmla="*/ 1284280 w 2529723"/>
              <a:gd name="connsiteY11" fmla="*/ 235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29723" h="6858000">
                <a:moveTo>
                  <a:pt x="1258269" y="0"/>
                </a:moveTo>
                <a:lnTo>
                  <a:pt x="1275627" y="0"/>
                </a:lnTo>
                <a:lnTo>
                  <a:pt x="1302560" y="24338"/>
                </a:lnTo>
                <a:cubicBezTo>
                  <a:pt x="2156831" y="855667"/>
                  <a:pt x="2590622" y="2191755"/>
                  <a:pt x="2522825" y="3678515"/>
                </a:cubicBezTo>
                <a:cubicBezTo>
                  <a:pt x="2459072" y="5076606"/>
                  <a:pt x="1519830" y="5692656"/>
                  <a:pt x="557500" y="6451411"/>
                </a:cubicBezTo>
                <a:cubicBezTo>
                  <a:pt x="382255" y="6589587"/>
                  <a:pt x="208689" y="6724853"/>
                  <a:pt x="32482" y="6849373"/>
                </a:cubicBezTo>
                <a:lnTo>
                  <a:pt x="19531" y="6858000"/>
                </a:lnTo>
                <a:lnTo>
                  <a:pt x="0" y="6858000"/>
                </a:lnTo>
                <a:lnTo>
                  <a:pt x="14202" y="6848540"/>
                </a:lnTo>
                <a:cubicBezTo>
                  <a:pt x="190409" y="6724020"/>
                  <a:pt x="363976" y="6588754"/>
                  <a:pt x="539221" y="6450578"/>
                </a:cubicBezTo>
                <a:cubicBezTo>
                  <a:pt x="1501550" y="5691822"/>
                  <a:pt x="2440792" y="5075773"/>
                  <a:pt x="2504546" y="3677682"/>
                </a:cubicBezTo>
                <a:cubicBezTo>
                  <a:pt x="2572343" y="2190921"/>
                  <a:pt x="2138551" y="854834"/>
                  <a:pt x="1284280" y="23504"/>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Meiryo"/>
              <a:ea typeface="+mn-ea"/>
              <a:cs typeface="+mn-cs"/>
            </a:endParaRPr>
          </a:p>
        </p:txBody>
      </p:sp>
      <p:sp>
        <p:nvSpPr>
          <p:cNvPr id="2" name="Title 1">
            <a:extLst>
              <a:ext uri="{FF2B5EF4-FFF2-40B4-BE49-F238E27FC236}">
                <a16:creationId xmlns:a16="http://schemas.microsoft.com/office/drawing/2014/main" id="{ADA5E8CB-A628-8433-CC4F-2FA541432DBA}"/>
              </a:ext>
            </a:extLst>
          </p:cNvPr>
          <p:cNvSpPr>
            <a:spLocks noGrp="1"/>
          </p:cNvSpPr>
          <p:nvPr>
            <p:ph type="title"/>
          </p:nvPr>
        </p:nvSpPr>
        <p:spPr>
          <a:xfrm>
            <a:off x="8046720" y="916807"/>
            <a:ext cx="3633746" cy="912282"/>
          </a:xfrm>
        </p:spPr>
        <p:txBody>
          <a:bodyPr anchor="b">
            <a:normAutofit/>
          </a:bodyPr>
          <a:lstStyle/>
          <a:p>
            <a:r>
              <a:rPr lang="en-US" sz="3600">
                <a:cs typeface="Calibri Light"/>
              </a:rPr>
              <a:t>On The Exam Day</a:t>
            </a:r>
            <a:endParaRPr lang="en-US" sz="3600"/>
          </a:p>
        </p:txBody>
      </p:sp>
      <p:sp>
        <p:nvSpPr>
          <p:cNvPr id="3" name="Content Placeholder 2">
            <a:extLst>
              <a:ext uri="{FF2B5EF4-FFF2-40B4-BE49-F238E27FC236}">
                <a16:creationId xmlns:a16="http://schemas.microsoft.com/office/drawing/2014/main" id="{4609D985-9C0D-D72B-8D3F-BEAEF483A055}"/>
              </a:ext>
            </a:extLst>
          </p:cNvPr>
          <p:cNvSpPr>
            <a:spLocks noGrp="1"/>
          </p:cNvSpPr>
          <p:nvPr>
            <p:ph idx="1"/>
          </p:nvPr>
        </p:nvSpPr>
        <p:spPr>
          <a:xfrm>
            <a:off x="7445705" y="2722729"/>
            <a:ext cx="4621127" cy="2700062"/>
          </a:xfrm>
        </p:spPr>
        <p:txBody>
          <a:bodyPr vert="horz" lIns="91440" tIns="45720" rIns="91440" bIns="45720" rtlCol="0" anchor="t">
            <a:noAutofit/>
          </a:bodyPr>
          <a:lstStyle/>
          <a:p>
            <a:r>
              <a:rPr lang="en-US" sz="2200">
                <a:cs typeface="Calibri"/>
              </a:rPr>
              <a:t>You get the full scenario on the day of the exam.</a:t>
            </a:r>
          </a:p>
          <a:p>
            <a:endParaRPr lang="en-US" sz="2200">
              <a:cs typeface="Calibri"/>
            </a:endParaRPr>
          </a:p>
          <a:p>
            <a:r>
              <a:rPr lang="en-US" sz="2200">
                <a:cs typeface="Calibri"/>
              </a:rPr>
              <a:t>Like with Unit 11 you get templates to fill in.</a:t>
            </a:r>
          </a:p>
          <a:p>
            <a:endParaRPr lang="en-US" sz="2200">
              <a:cs typeface="Calibri"/>
            </a:endParaRPr>
          </a:p>
          <a:p>
            <a:r>
              <a:rPr lang="en-US" sz="2200">
                <a:cs typeface="Calibri"/>
              </a:rPr>
              <a:t>You will make use of your notes.</a:t>
            </a:r>
          </a:p>
        </p:txBody>
      </p:sp>
      <p:pic>
        <p:nvPicPr>
          <p:cNvPr id="6" name="Picture 5" descr="A black and blue sign with white text&#10;&#10;AI-generated content may be incorrect.">
            <a:extLst>
              <a:ext uri="{FF2B5EF4-FFF2-40B4-BE49-F238E27FC236}">
                <a16:creationId xmlns:a16="http://schemas.microsoft.com/office/drawing/2014/main" id="{4C2A06DF-A51C-D8FF-830B-1A47EEF38362}"/>
              </a:ext>
            </a:extLst>
          </p:cNvPr>
          <p:cNvPicPr>
            <a:picLocks noChangeAspect="1"/>
          </p:cNvPicPr>
          <p:nvPr/>
        </p:nvPicPr>
        <p:blipFill>
          <a:blip r:embed="rId3"/>
          <a:stretch>
            <a:fillRect/>
          </a:stretch>
        </p:blipFill>
        <p:spPr>
          <a:xfrm>
            <a:off x="745067" y="-1"/>
            <a:ext cx="2133601" cy="2175935"/>
          </a:xfrm>
          <a:prstGeom prst="rect">
            <a:avLst/>
          </a:prstGeom>
        </p:spPr>
      </p:pic>
    </p:spTree>
    <p:extLst>
      <p:ext uri="{BB962C8B-B14F-4D97-AF65-F5344CB8AC3E}">
        <p14:creationId xmlns:p14="http://schemas.microsoft.com/office/powerpoint/2010/main" val="1170712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838FF3-513C-E1C6-8535-151CE5DD0212}"/>
              </a:ext>
            </a:extLst>
          </p:cNvPr>
          <p:cNvSpPr>
            <a:spLocks noGrp="1"/>
          </p:cNvSpPr>
          <p:nvPr>
            <p:ph type="title"/>
          </p:nvPr>
        </p:nvSpPr>
        <p:spPr>
          <a:xfrm>
            <a:off x="524741" y="620392"/>
            <a:ext cx="3808268" cy="5504688"/>
          </a:xfrm>
        </p:spPr>
        <p:txBody>
          <a:bodyPr>
            <a:normAutofit/>
          </a:bodyPr>
          <a:lstStyle/>
          <a:p>
            <a:pPr algn="ctr"/>
            <a:r>
              <a:rPr lang="en-US" sz="6000">
                <a:solidFill>
                  <a:schemeClr val="bg1"/>
                </a:solidFill>
                <a:cs typeface="Calibri Light"/>
              </a:rPr>
              <a:t>Activity 1</a:t>
            </a:r>
            <a:br>
              <a:rPr lang="en-US" sz="6000">
                <a:solidFill>
                  <a:schemeClr val="bg1"/>
                </a:solidFill>
                <a:cs typeface="Calibri Light"/>
              </a:rPr>
            </a:br>
            <a:br>
              <a:rPr lang="en-US" sz="6000">
                <a:cs typeface="Calibri Light"/>
              </a:rPr>
            </a:br>
            <a:r>
              <a:rPr lang="en-US" sz="6000">
                <a:solidFill>
                  <a:schemeClr val="bg1"/>
                </a:solidFill>
                <a:cs typeface="Calibri Light"/>
              </a:rPr>
              <a:t>IT Strategy</a:t>
            </a:r>
          </a:p>
        </p:txBody>
      </p:sp>
      <p:graphicFrame>
        <p:nvGraphicFramePr>
          <p:cNvPr id="5" name="Content Placeholder 2">
            <a:extLst>
              <a:ext uri="{FF2B5EF4-FFF2-40B4-BE49-F238E27FC236}">
                <a16:creationId xmlns:a16="http://schemas.microsoft.com/office/drawing/2014/main" id="{BFEDC32D-C574-07BC-13B5-D07532D3CE57}"/>
              </a:ext>
            </a:extLst>
          </p:cNvPr>
          <p:cNvGraphicFramePr>
            <a:graphicFrameLocks noGrp="1"/>
          </p:cNvGraphicFramePr>
          <p:nvPr>
            <p:ph idx="1"/>
            <p:extLst>
              <p:ext uri="{D42A27DB-BD31-4B8C-83A1-F6EECF244321}">
                <p14:modId xmlns:p14="http://schemas.microsoft.com/office/powerpoint/2010/main" val="1981151230"/>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descr="A black and blue sign with white text&#10;&#10;AI-generated content may be incorrect.">
            <a:extLst>
              <a:ext uri="{FF2B5EF4-FFF2-40B4-BE49-F238E27FC236}">
                <a16:creationId xmlns:a16="http://schemas.microsoft.com/office/drawing/2014/main" id="{7A0A3218-D712-8FDC-07D7-8288E95202F5}"/>
              </a:ext>
            </a:extLst>
          </p:cNvPr>
          <p:cNvPicPr>
            <a:picLocks noChangeAspect="1"/>
          </p:cNvPicPr>
          <p:nvPr/>
        </p:nvPicPr>
        <p:blipFill>
          <a:blip r:embed="rId7"/>
          <a:stretch>
            <a:fillRect/>
          </a:stretch>
        </p:blipFill>
        <p:spPr>
          <a:xfrm>
            <a:off x="296334" y="-1"/>
            <a:ext cx="2133601" cy="2175935"/>
          </a:xfrm>
          <a:prstGeom prst="rect">
            <a:avLst/>
          </a:prstGeom>
        </p:spPr>
      </p:pic>
    </p:spTree>
    <p:extLst>
      <p:ext uri="{BB962C8B-B14F-4D97-AF65-F5344CB8AC3E}">
        <p14:creationId xmlns:p14="http://schemas.microsoft.com/office/powerpoint/2010/main" val="3767450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72E5F-6BE1-B177-2346-C6B9C5C677C4}"/>
              </a:ext>
            </a:extLst>
          </p:cNvPr>
          <p:cNvSpPr>
            <a:spLocks noGrp="1"/>
          </p:cNvSpPr>
          <p:nvPr>
            <p:ph type="title"/>
          </p:nvPr>
        </p:nvSpPr>
        <p:spPr/>
        <p:txBody>
          <a:bodyPr/>
          <a:lstStyle/>
          <a:p>
            <a:r>
              <a:rPr lang="en-US">
                <a:ea typeface="+mj-lt"/>
                <a:cs typeface="+mj-lt"/>
              </a:rPr>
              <a:t>Activity 2: IT Catalogue.</a:t>
            </a:r>
            <a:endParaRPr lang="en-US"/>
          </a:p>
        </p:txBody>
      </p:sp>
      <p:graphicFrame>
        <p:nvGraphicFramePr>
          <p:cNvPr id="5" name="Content Placeholder 2">
            <a:extLst>
              <a:ext uri="{FF2B5EF4-FFF2-40B4-BE49-F238E27FC236}">
                <a16:creationId xmlns:a16="http://schemas.microsoft.com/office/drawing/2014/main" id="{DE2927DB-7711-E079-5840-10A52AB63D86}"/>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A black and blue sign with white text&#10;&#10;AI-generated content may be incorrect.">
            <a:extLst>
              <a:ext uri="{FF2B5EF4-FFF2-40B4-BE49-F238E27FC236}">
                <a16:creationId xmlns:a16="http://schemas.microsoft.com/office/drawing/2014/main" id="{40BA6FEB-06BE-143E-6B15-DB937C2D8423}"/>
              </a:ext>
            </a:extLst>
          </p:cNvPr>
          <p:cNvPicPr>
            <a:picLocks noChangeAspect="1"/>
          </p:cNvPicPr>
          <p:nvPr/>
        </p:nvPicPr>
        <p:blipFill>
          <a:blip r:embed="rId7"/>
          <a:stretch>
            <a:fillRect/>
          </a:stretch>
        </p:blipFill>
        <p:spPr>
          <a:xfrm>
            <a:off x="10061531" y="-57631"/>
            <a:ext cx="2133601" cy="2175935"/>
          </a:xfrm>
          <a:prstGeom prst="rect">
            <a:avLst/>
          </a:prstGeom>
        </p:spPr>
      </p:pic>
    </p:spTree>
    <p:extLst>
      <p:ext uri="{BB962C8B-B14F-4D97-AF65-F5344CB8AC3E}">
        <p14:creationId xmlns:p14="http://schemas.microsoft.com/office/powerpoint/2010/main" val="179075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8EAAF-117C-EFF7-683B-8F46A50A1B72}"/>
              </a:ext>
            </a:extLst>
          </p:cNvPr>
          <p:cNvSpPr>
            <a:spLocks noGrp="1"/>
          </p:cNvSpPr>
          <p:nvPr>
            <p:ph type="title"/>
          </p:nvPr>
        </p:nvSpPr>
        <p:spPr>
          <a:xfrm>
            <a:off x="4965430" y="629268"/>
            <a:ext cx="6586491" cy="1286160"/>
          </a:xfrm>
        </p:spPr>
        <p:txBody>
          <a:bodyPr anchor="b">
            <a:normAutofit/>
          </a:bodyPr>
          <a:lstStyle/>
          <a:p>
            <a:r>
              <a:rPr lang="en-US">
                <a:cs typeface="Calibri Light"/>
              </a:rPr>
              <a:t>Activity 3 – Service Solution</a:t>
            </a:r>
            <a:endParaRPr lang="en-US"/>
          </a:p>
        </p:txBody>
      </p:sp>
      <p:sp>
        <p:nvSpPr>
          <p:cNvPr id="3" name="Content Placeholder 2">
            <a:extLst>
              <a:ext uri="{FF2B5EF4-FFF2-40B4-BE49-F238E27FC236}">
                <a16:creationId xmlns:a16="http://schemas.microsoft.com/office/drawing/2014/main" id="{591FDFA8-FF49-BA0E-CCEA-C3364298FD1D}"/>
              </a:ext>
            </a:extLst>
          </p:cNvPr>
          <p:cNvSpPr>
            <a:spLocks noGrp="1"/>
          </p:cNvSpPr>
          <p:nvPr>
            <p:ph idx="1"/>
          </p:nvPr>
        </p:nvSpPr>
        <p:spPr>
          <a:xfrm>
            <a:off x="4965431" y="2438400"/>
            <a:ext cx="6586489" cy="3785419"/>
          </a:xfrm>
        </p:spPr>
        <p:txBody>
          <a:bodyPr vert="horz" lIns="91440" tIns="45720" rIns="91440" bIns="45720" rtlCol="0">
            <a:normAutofit/>
          </a:bodyPr>
          <a:lstStyle/>
          <a:p>
            <a:r>
              <a:rPr lang="en-US" sz="2000">
                <a:cs typeface="Calibri"/>
              </a:rPr>
              <a:t>You have the plan; this is the why?</a:t>
            </a:r>
          </a:p>
          <a:p>
            <a:endParaRPr lang="en-US" sz="2000">
              <a:cs typeface="Calibri"/>
            </a:endParaRPr>
          </a:p>
          <a:p>
            <a:r>
              <a:rPr lang="en-US" sz="2000">
                <a:cs typeface="Calibri"/>
              </a:rPr>
              <a:t>You have the items; this is the what?</a:t>
            </a:r>
          </a:p>
          <a:p>
            <a:endParaRPr lang="en-US" sz="2000">
              <a:cs typeface="Calibri"/>
            </a:endParaRPr>
          </a:p>
          <a:p>
            <a:r>
              <a:rPr lang="en-US" sz="2000">
                <a:cs typeface="Calibri"/>
              </a:rPr>
              <a:t>Now this section is where you put the two together.</a:t>
            </a:r>
          </a:p>
          <a:p>
            <a:endParaRPr lang="en-US" sz="2000">
              <a:cs typeface="Calibri"/>
            </a:endParaRPr>
          </a:p>
          <a:p>
            <a:r>
              <a:rPr lang="en-US" sz="2000">
                <a:cs typeface="Calibri"/>
              </a:rPr>
              <a:t>This is how.</a:t>
            </a:r>
          </a:p>
        </p:txBody>
      </p:sp>
      <p:pic>
        <p:nvPicPr>
          <p:cNvPr id="5" name="Picture 4" descr="White puzzle with one red piece">
            <a:extLst>
              <a:ext uri="{FF2B5EF4-FFF2-40B4-BE49-F238E27FC236}">
                <a16:creationId xmlns:a16="http://schemas.microsoft.com/office/drawing/2014/main" id="{6066B612-5EE8-2082-4CA3-E50D081B42CB}"/>
              </a:ext>
            </a:extLst>
          </p:cNvPr>
          <p:cNvPicPr>
            <a:picLocks noChangeAspect="1"/>
          </p:cNvPicPr>
          <p:nvPr/>
        </p:nvPicPr>
        <p:blipFill rotWithShape="1">
          <a:blip r:embed="rId2"/>
          <a:srcRect l="31812" r="30166" b="-2"/>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BA3215"/>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EF3E5CE8-D429-7F01-A28F-B05884830378}"/>
              </a:ext>
            </a:extLst>
          </p:cNvPr>
          <p:cNvPicPr>
            <a:picLocks noChangeAspect="1"/>
          </p:cNvPicPr>
          <p:nvPr/>
        </p:nvPicPr>
        <p:blipFill>
          <a:blip r:embed="rId3"/>
          <a:stretch>
            <a:fillRect/>
          </a:stretch>
        </p:blipFill>
        <p:spPr>
          <a:xfrm>
            <a:off x="10061531" y="4879360"/>
            <a:ext cx="2133601" cy="2175935"/>
          </a:xfrm>
          <a:prstGeom prst="rect">
            <a:avLst/>
          </a:prstGeom>
        </p:spPr>
      </p:pic>
    </p:spTree>
    <p:extLst>
      <p:ext uri="{BB962C8B-B14F-4D97-AF65-F5344CB8AC3E}">
        <p14:creationId xmlns:p14="http://schemas.microsoft.com/office/powerpoint/2010/main" val="1214650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57BC9C7-BF94-63D1-A559-45B2974E983A}"/>
              </a:ext>
            </a:extLst>
          </p:cNvPr>
          <p:cNvSpPr>
            <a:spLocks noGrp="1"/>
          </p:cNvSpPr>
          <p:nvPr>
            <p:ph type="title"/>
          </p:nvPr>
        </p:nvSpPr>
        <p:spPr>
          <a:xfrm>
            <a:off x="1075767" y="1188637"/>
            <a:ext cx="2988234" cy="4480726"/>
          </a:xfrm>
        </p:spPr>
        <p:txBody>
          <a:bodyPr>
            <a:normAutofit/>
          </a:bodyPr>
          <a:lstStyle/>
          <a:p>
            <a:pPr algn="ctr"/>
            <a:r>
              <a:rPr lang="en-US" sz="5100">
                <a:cs typeface="Calibri Light"/>
              </a:rPr>
              <a:t>Activity 4</a:t>
            </a:r>
            <a:br>
              <a:rPr lang="en-US" sz="5100">
                <a:cs typeface="Calibri Light"/>
              </a:rPr>
            </a:br>
            <a:br>
              <a:rPr lang="en-US" sz="5100">
                <a:cs typeface="Calibri Light"/>
              </a:rPr>
            </a:br>
            <a:r>
              <a:rPr lang="en-US" sz="5100">
                <a:cs typeface="Calibri Light"/>
              </a:rPr>
              <a:t>Evaluation</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275BC8E-E756-18D8-FC69-1AC4E040B534}"/>
              </a:ext>
            </a:extLst>
          </p:cNvPr>
          <p:cNvSpPr>
            <a:spLocks noGrp="1"/>
          </p:cNvSpPr>
          <p:nvPr>
            <p:ph idx="1"/>
          </p:nvPr>
        </p:nvSpPr>
        <p:spPr>
          <a:xfrm>
            <a:off x="4793768" y="1316166"/>
            <a:ext cx="6269777" cy="3839302"/>
          </a:xfrm>
        </p:spPr>
        <p:txBody>
          <a:bodyPr vert="horz" lIns="91440" tIns="45720" rIns="91440" bIns="45720" rtlCol="0" anchor="ctr">
            <a:noAutofit/>
          </a:bodyPr>
          <a:lstStyle/>
          <a:p>
            <a:r>
              <a:rPr lang="en-US" sz="2200">
                <a:cs typeface="Calibri"/>
              </a:rPr>
              <a:t>An evaluation is the making of a judgement.</a:t>
            </a:r>
          </a:p>
          <a:p>
            <a:endParaRPr lang="en-US" sz="2200">
              <a:cs typeface="Calibri"/>
            </a:endParaRPr>
          </a:p>
          <a:p>
            <a:r>
              <a:rPr lang="en-US" sz="2200">
                <a:cs typeface="Calibri"/>
              </a:rPr>
              <a:t>Was your solution good for the business?</a:t>
            </a:r>
          </a:p>
          <a:p>
            <a:endParaRPr lang="en-US" sz="2200">
              <a:cs typeface="Calibri"/>
            </a:endParaRPr>
          </a:p>
          <a:p>
            <a:r>
              <a:rPr lang="en-US" sz="2200">
                <a:cs typeface="Calibri"/>
              </a:rPr>
              <a:t>If it was good or bad explain why?</a:t>
            </a:r>
          </a:p>
          <a:p>
            <a:endParaRPr lang="en-US" sz="2200">
              <a:cs typeface="Calibri"/>
            </a:endParaRPr>
          </a:p>
          <a:p>
            <a:r>
              <a:rPr lang="en-US" sz="2200">
                <a:cs typeface="Calibri"/>
              </a:rPr>
              <a:t>How did your solution benefit the business?</a:t>
            </a:r>
          </a:p>
          <a:p>
            <a:endParaRPr lang="en-US" sz="2200">
              <a:cs typeface="Calibri"/>
            </a:endParaRPr>
          </a:p>
          <a:p>
            <a:r>
              <a:rPr lang="en-US" sz="2200">
                <a:cs typeface="Calibri"/>
              </a:rPr>
              <a:t>You will also do comparisons to alternatives.</a:t>
            </a:r>
          </a:p>
        </p:txBody>
      </p:sp>
      <p:pic>
        <p:nvPicPr>
          <p:cNvPr id="5" name="Picture 4" descr="A black and blue sign with white text&#10;&#10;AI-generated content may be incorrect.">
            <a:extLst>
              <a:ext uri="{FF2B5EF4-FFF2-40B4-BE49-F238E27FC236}">
                <a16:creationId xmlns:a16="http://schemas.microsoft.com/office/drawing/2014/main" id="{6CBB9495-D89D-E6DC-9971-63704C51CA8D}"/>
              </a:ext>
            </a:extLst>
          </p:cNvPr>
          <p:cNvPicPr>
            <a:picLocks noChangeAspect="1"/>
          </p:cNvPicPr>
          <p:nvPr/>
        </p:nvPicPr>
        <p:blipFill>
          <a:blip r:embed="rId2"/>
          <a:stretch>
            <a:fillRect/>
          </a:stretch>
        </p:blipFill>
        <p:spPr>
          <a:xfrm>
            <a:off x="917531" y="390604"/>
            <a:ext cx="2133601" cy="2175935"/>
          </a:xfrm>
          <a:prstGeom prst="rect">
            <a:avLst/>
          </a:prstGeom>
        </p:spPr>
      </p:pic>
    </p:spTree>
    <p:extLst>
      <p:ext uri="{BB962C8B-B14F-4D97-AF65-F5344CB8AC3E}">
        <p14:creationId xmlns:p14="http://schemas.microsoft.com/office/powerpoint/2010/main" val="2344771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7" y="450222"/>
            <a:ext cx="11248533" cy="2781866"/>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5B7F4AB1-BF1B-2153-6A11-D7019AC8D54D}"/>
              </a:ext>
            </a:extLst>
          </p:cNvPr>
          <p:cNvSpPr>
            <a:spLocks noGrp="1"/>
          </p:cNvSpPr>
          <p:nvPr>
            <p:ph type="title"/>
          </p:nvPr>
        </p:nvSpPr>
        <p:spPr>
          <a:xfrm>
            <a:off x="774698" y="762000"/>
            <a:ext cx="10622327" cy="2144162"/>
          </a:xfrm>
        </p:spPr>
        <p:txBody>
          <a:bodyPr>
            <a:normAutofit/>
          </a:bodyPr>
          <a:lstStyle/>
          <a:p>
            <a:r>
              <a:rPr lang="en-US" sz="5400">
                <a:solidFill>
                  <a:srgbClr val="FFFFFF"/>
                </a:solidFill>
                <a:ea typeface="Calibri Light"/>
                <a:cs typeface="Calibri Light"/>
              </a:rPr>
              <a:t>Unit 14 Introduction</a:t>
            </a:r>
            <a:endParaRPr lang="en-US" sz="5400">
              <a:solidFill>
                <a:srgbClr val="FFFFFF"/>
              </a:solidFill>
            </a:endParaRPr>
          </a:p>
        </p:txBody>
      </p:sp>
      <p:sp>
        <p:nvSpPr>
          <p:cNvPr id="10" name="Rectangle 9">
            <a:extLst>
              <a:ext uri="{FF2B5EF4-FFF2-40B4-BE49-F238E27FC236}">
                <a16:creationId xmlns:a16="http://schemas.microsoft.com/office/drawing/2014/main" id="{2A8B9026-04DF-499B-A388-67FCB7435E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7505" y="3395972"/>
            <a:ext cx="1332806" cy="1417320"/>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05CC4153-3F0D-4F4C-8F12-E8FC3FA40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4" y="4965191"/>
            <a:ext cx="1338257" cy="1437773"/>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5100" y="3395974"/>
            <a:ext cx="9735491" cy="3006991"/>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0F26BF1-25B7-C911-D304-AF813980CC64}"/>
              </a:ext>
            </a:extLst>
          </p:cNvPr>
          <p:cNvSpPr>
            <a:spLocks noGrp="1"/>
          </p:cNvSpPr>
          <p:nvPr>
            <p:ph idx="1"/>
          </p:nvPr>
        </p:nvSpPr>
        <p:spPr>
          <a:xfrm>
            <a:off x="2286000" y="3648548"/>
            <a:ext cx="9111025" cy="2481864"/>
          </a:xfrm>
        </p:spPr>
        <p:txBody>
          <a:bodyPr vert="horz" lIns="91440" tIns="45720" rIns="91440" bIns="45720" rtlCol="0" anchor="ctr">
            <a:normAutofit/>
          </a:bodyPr>
          <a:lstStyle/>
          <a:p>
            <a:r>
              <a:rPr lang="en-US" sz="2400">
                <a:cs typeface="Calibri"/>
              </a:rPr>
              <a:t>The name is Unit 11 IT Service Delivery</a:t>
            </a:r>
          </a:p>
          <a:p>
            <a:endParaRPr lang="en-US" sz="2400">
              <a:cs typeface="Calibri"/>
            </a:endParaRPr>
          </a:p>
          <a:p>
            <a:r>
              <a:rPr lang="en-US" sz="2400">
                <a:cs typeface="Calibri"/>
              </a:rPr>
              <a:t>This is a 120 guided learning hours unit.</a:t>
            </a:r>
          </a:p>
          <a:p>
            <a:endParaRPr lang="en-US" sz="2400">
              <a:cs typeface="Calibri"/>
            </a:endParaRPr>
          </a:p>
          <a:p>
            <a:r>
              <a:rPr lang="en-US" sz="2400">
                <a:cs typeface="Calibri"/>
              </a:rPr>
              <a:t>Like Unit 1, Unit 2 and Unit 11, this is a big unit.</a:t>
            </a:r>
          </a:p>
        </p:txBody>
      </p:sp>
      <p:pic>
        <p:nvPicPr>
          <p:cNvPr id="5" name="Picture 4" descr="A black and blue sign with white text&#10;&#10;AI-generated content may be incorrect.">
            <a:extLst>
              <a:ext uri="{FF2B5EF4-FFF2-40B4-BE49-F238E27FC236}">
                <a16:creationId xmlns:a16="http://schemas.microsoft.com/office/drawing/2014/main" id="{703099EB-20D3-C0CF-AA2C-F8386E5C0010}"/>
              </a:ext>
            </a:extLst>
          </p:cNvPr>
          <p:cNvPicPr>
            <a:picLocks noChangeAspect="1"/>
          </p:cNvPicPr>
          <p:nvPr/>
        </p:nvPicPr>
        <p:blipFill>
          <a:blip r:embed="rId2"/>
          <a:stretch>
            <a:fillRect/>
          </a:stretch>
        </p:blipFill>
        <p:spPr>
          <a:xfrm>
            <a:off x="8906934" y="626532"/>
            <a:ext cx="2133601" cy="2175935"/>
          </a:xfrm>
          <a:prstGeom prst="rect">
            <a:avLst/>
          </a:prstGeom>
        </p:spPr>
      </p:pic>
    </p:spTree>
    <p:extLst>
      <p:ext uri="{BB962C8B-B14F-4D97-AF65-F5344CB8AC3E}">
        <p14:creationId xmlns:p14="http://schemas.microsoft.com/office/powerpoint/2010/main" val="33420082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89059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693AFC-DF5E-5EBF-A5D2-4ABEF877C473}"/>
              </a:ext>
            </a:extLst>
          </p:cNvPr>
          <p:cNvSpPr>
            <a:spLocks noGrp="1"/>
          </p:cNvSpPr>
          <p:nvPr>
            <p:ph type="title"/>
          </p:nvPr>
        </p:nvSpPr>
        <p:spPr>
          <a:xfrm>
            <a:off x="838200" y="1195697"/>
            <a:ext cx="3200400" cy="4238118"/>
          </a:xfrm>
        </p:spPr>
        <p:txBody>
          <a:bodyPr>
            <a:normAutofit/>
          </a:bodyPr>
          <a:lstStyle/>
          <a:p>
            <a:r>
              <a:rPr lang="en-US">
                <a:solidFill>
                  <a:schemeClr val="bg1"/>
                </a:solidFill>
                <a:cs typeface="Calibri Light"/>
              </a:rPr>
              <a:t>Activity 5 - Implications</a:t>
            </a:r>
            <a:endParaRPr lang="en-US">
              <a:solidFill>
                <a:schemeClr val="bg1"/>
              </a:solidFill>
            </a:endParaRPr>
          </a:p>
        </p:txBody>
      </p:sp>
      <p:grpSp>
        <p:nvGrpSpPr>
          <p:cNvPr id="13"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910252" cy="709660"/>
            <a:chOff x="2267504" y="2540250"/>
            <a:chExt cx="1990951" cy="739640"/>
          </a:xfrm>
          <a:solidFill>
            <a:schemeClr val="bg1"/>
          </a:solidFill>
        </p:grpSpPr>
        <p:sp>
          <p:nvSpPr>
            <p:cNvPr id="14" name="Freeform: Shape 13">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7" name="Oval 16">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1"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09667" y="5539935"/>
            <a:ext cx="975169" cy="975171"/>
            <a:chOff x="5829300" y="3162300"/>
            <a:chExt cx="532256" cy="532257"/>
          </a:xfrm>
          <a:solidFill>
            <a:schemeClr val="bg1"/>
          </a:solidFill>
        </p:grpSpPr>
        <p:sp>
          <p:nvSpPr>
            <p:cNvPr id="22" name="Freeform: Shape 21">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a:p>
          </p:txBody>
        </p:sp>
      </p:grpSp>
      <p:graphicFrame>
        <p:nvGraphicFramePr>
          <p:cNvPr id="5" name="Content Placeholder 2">
            <a:extLst>
              <a:ext uri="{FF2B5EF4-FFF2-40B4-BE49-F238E27FC236}">
                <a16:creationId xmlns:a16="http://schemas.microsoft.com/office/drawing/2014/main" id="{25924762-FD3D-DDD6-C1DE-06979D755936}"/>
              </a:ext>
            </a:extLst>
          </p:cNvPr>
          <p:cNvGraphicFramePr>
            <a:graphicFrameLocks noGrp="1"/>
          </p:cNvGraphicFramePr>
          <p:nvPr>
            <p:ph idx="1"/>
            <p:extLst>
              <p:ext uri="{D42A27DB-BD31-4B8C-83A1-F6EECF244321}">
                <p14:modId xmlns:p14="http://schemas.microsoft.com/office/powerpoint/2010/main" val="2145753703"/>
              </p:ext>
            </p:extLst>
          </p:nvPr>
        </p:nvGraphicFramePr>
        <p:xfrm>
          <a:off x="5484139" y="477540"/>
          <a:ext cx="6301601" cy="5878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9" name="Picture 38" descr="A black and blue sign with white text&#10;&#10;AI-generated content may be incorrect.">
            <a:extLst>
              <a:ext uri="{FF2B5EF4-FFF2-40B4-BE49-F238E27FC236}">
                <a16:creationId xmlns:a16="http://schemas.microsoft.com/office/drawing/2014/main" id="{9F86772E-2D03-DA03-5092-81FB67047778}"/>
              </a:ext>
            </a:extLst>
          </p:cNvPr>
          <p:cNvPicPr>
            <a:picLocks noChangeAspect="1"/>
          </p:cNvPicPr>
          <p:nvPr/>
        </p:nvPicPr>
        <p:blipFill>
          <a:blip r:embed="rId7"/>
          <a:stretch>
            <a:fillRect/>
          </a:stretch>
        </p:blipFill>
        <p:spPr>
          <a:xfrm>
            <a:off x="1167262" y="4027713"/>
            <a:ext cx="2133601" cy="2175935"/>
          </a:xfrm>
          <a:prstGeom prst="rect">
            <a:avLst/>
          </a:prstGeom>
        </p:spPr>
      </p:pic>
    </p:spTree>
    <p:extLst>
      <p:ext uri="{BB962C8B-B14F-4D97-AF65-F5344CB8AC3E}">
        <p14:creationId xmlns:p14="http://schemas.microsoft.com/office/powerpoint/2010/main" val="506906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B938B-89EC-7CF9-D7BC-F9D5591AB80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B27166C-253A-98D5-9285-D690C041349E}"/>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8661685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Glasses on top of a book">
            <a:extLst>
              <a:ext uri="{FF2B5EF4-FFF2-40B4-BE49-F238E27FC236}">
                <a16:creationId xmlns:a16="http://schemas.microsoft.com/office/drawing/2014/main" id="{BD200FE4-EAFC-EE00-C6CD-4FB050291A57}"/>
              </a:ext>
            </a:extLst>
          </p:cNvPr>
          <p:cNvPicPr>
            <a:picLocks noChangeAspect="1"/>
          </p:cNvPicPr>
          <p:nvPr/>
        </p:nvPicPr>
        <p:blipFill rotWithShape="1">
          <a:blip r:embed="rId2"/>
          <a:srcRect t="9175" r="-2" b="5867"/>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9B1615AF-DD32-67F9-8BE7-B5B39BDDD31E}"/>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a:t>2021 Exam Paper and Context</a:t>
            </a:r>
          </a:p>
        </p:txBody>
      </p:sp>
      <p:sp>
        <p:nvSpPr>
          <p:cNvPr id="3" name="Content Placeholder 2">
            <a:extLst>
              <a:ext uri="{FF2B5EF4-FFF2-40B4-BE49-F238E27FC236}">
                <a16:creationId xmlns:a16="http://schemas.microsoft.com/office/drawing/2014/main" id="{EB421ED3-9686-C367-B7F3-B3575F37DC1C}"/>
              </a:ext>
            </a:extLst>
          </p:cNvPr>
          <p:cNvSpPr>
            <a:spLocks noGrp="1"/>
          </p:cNvSpPr>
          <p:nvPr>
            <p:ph idx="1"/>
          </p:nvPr>
        </p:nvSpPr>
        <p:spPr>
          <a:xfrm>
            <a:off x="7782910" y="5242675"/>
            <a:ext cx="4330262" cy="683284"/>
          </a:xfrm>
        </p:spPr>
        <p:txBody>
          <a:bodyPr vert="horz" lIns="91440" tIns="45720" rIns="91440" bIns="45720" rtlCol="0">
            <a:normAutofit/>
          </a:bodyPr>
          <a:lstStyle/>
          <a:p>
            <a:pPr marL="0" indent="0" algn="ctr">
              <a:buNone/>
            </a:pPr>
            <a:r>
              <a:rPr lang="en-US" sz="2000"/>
              <a:t>Read the paper and give context.</a:t>
            </a:r>
          </a:p>
        </p:txBody>
      </p:sp>
      <p:cxnSp>
        <p:nvCxnSpPr>
          <p:cNvPr id="11" name="Straight Connector 10">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DD3B7BFD-C390-8EF6-D3D6-EDF59B0279A3}"/>
              </a:ext>
            </a:extLst>
          </p:cNvPr>
          <p:cNvPicPr>
            <a:picLocks noChangeAspect="1"/>
          </p:cNvPicPr>
          <p:nvPr/>
        </p:nvPicPr>
        <p:blipFill>
          <a:blip r:embed="rId3"/>
          <a:stretch>
            <a:fillRect/>
          </a:stretch>
        </p:blipFill>
        <p:spPr>
          <a:xfrm>
            <a:off x="33867" y="-1"/>
            <a:ext cx="2133601" cy="2175935"/>
          </a:xfrm>
          <a:prstGeom prst="rect">
            <a:avLst/>
          </a:prstGeom>
        </p:spPr>
      </p:pic>
    </p:spTree>
    <p:extLst>
      <p:ext uri="{BB962C8B-B14F-4D97-AF65-F5344CB8AC3E}">
        <p14:creationId xmlns:p14="http://schemas.microsoft.com/office/powerpoint/2010/main" val="39200998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BA9EDE-13CC-BC4F-D445-73476FEF8E4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6EA60B14-5867-9CDE-EA72-CD963C677C6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85905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0A9679-5100-7EDF-260D-34123036FB3E}"/>
              </a:ext>
            </a:extLst>
          </p:cNvPr>
          <p:cNvSpPr>
            <a:spLocks noGrp="1"/>
          </p:cNvSpPr>
          <p:nvPr>
            <p:ph type="title"/>
          </p:nvPr>
        </p:nvSpPr>
        <p:spPr>
          <a:xfrm>
            <a:off x="594360" y="637125"/>
            <a:ext cx="3802276" cy="5256371"/>
          </a:xfrm>
        </p:spPr>
        <p:txBody>
          <a:bodyPr>
            <a:normAutofit/>
          </a:bodyPr>
          <a:lstStyle/>
          <a:p>
            <a:pPr algn="ctr"/>
            <a:r>
              <a:rPr lang="en-US" sz="4800">
                <a:solidFill>
                  <a:schemeClr val="bg1"/>
                </a:solidFill>
                <a:cs typeface="Calibri Light"/>
              </a:rPr>
              <a:t>Activity 1</a:t>
            </a:r>
            <a:br>
              <a:rPr lang="en-US" sz="4800">
                <a:solidFill>
                  <a:schemeClr val="bg1"/>
                </a:solidFill>
                <a:cs typeface="Calibri Light"/>
              </a:rPr>
            </a:br>
            <a:br>
              <a:rPr lang="en-US" sz="4800">
                <a:cs typeface="Calibri Light"/>
              </a:rPr>
            </a:br>
            <a:r>
              <a:rPr lang="en-US" sz="4800">
                <a:solidFill>
                  <a:schemeClr val="bg1"/>
                </a:solidFill>
                <a:cs typeface="Calibri Light"/>
              </a:rPr>
              <a:t>IT Strategy</a:t>
            </a:r>
          </a:p>
        </p:txBody>
      </p:sp>
      <p:graphicFrame>
        <p:nvGraphicFramePr>
          <p:cNvPr id="5" name="Content Placeholder 2">
            <a:extLst>
              <a:ext uri="{FF2B5EF4-FFF2-40B4-BE49-F238E27FC236}">
                <a16:creationId xmlns:a16="http://schemas.microsoft.com/office/drawing/2014/main" id="{F4DF9D97-54E4-3947-8108-FD28D486D4BD}"/>
              </a:ext>
            </a:extLst>
          </p:cNvPr>
          <p:cNvGraphicFramePr>
            <a:graphicFrameLocks noGrp="1"/>
          </p:cNvGraphicFramePr>
          <p:nvPr>
            <p:ph idx="1"/>
            <p:extLst>
              <p:ext uri="{D42A27DB-BD31-4B8C-83A1-F6EECF244321}">
                <p14:modId xmlns:p14="http://schemas.microsoft.com/office/powerpoint/2010/main" val="1895960600"/>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 name="Picture 18" descr="A black and blue sign with white text&#10;&#10;AI-generated content may be incorrect.">
            <a:extLst>
              <a:ext uri="{FF2B5EF4-FFF2-40B4-BE49-F238E27FC236}">
                <a16:creationId xmlns:a16="http://schemas.microsoft.com/office/drawing/2014/main" id="{DDABFC33-C520-EDAB-F8DC-EF09785FD3AB}"/>
              </a:ext>
            </a:extLst>
          </p:cNvPr>
          <p:cNvPicPr>
            <a:picLocks noChangeAspect="1"/>
          </p:cNvPicPr>
          <p:nvPr/>
        </p:nvPicPr>
        <p:blipFill>
          <a:blip r:embed="rId7"/>
          <a:stretch>
            <a:fillRect/>
          </a:stretch>
        </p:blipFill>
        <p:spPr>
          <a:xfrm>
            <a:off x="372534" y="169332"/>
            <a:ext cx="2133601" cy="2175935"/>
          </a:xfrm>
          <a:prstGeom prst="rect">
            <a:avLst/>
          </a:prstGeom>
        </p:spPr>
      </p:pic>
    </p:spTree>
    <p:extLst>
      <p:ext uri="{BB962C8B-B14F-4D97-AF65-F5344CB8AC3E}">
        <p14:creationId xmlns:p14="http://schemas.microsoft.com/office/powerpoint/2010/main" val="20286217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50221"/>
            <a:ext cx="4402377" cy="3918123"/>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AC510C1-07E9-147E-D23E-CA4E4FE753ED}"/>
              </a:ext>
            </a:extLst>
          </p:cNvPr>
          <p:cNvSpPr>
            <a:spLocks noGrp="1"/>
          </p:cNvSpPr>
          <p:nvPr>
            <p:ph type="title"/>
          </p:nvPr>
        </p:nvSpPr>
        <p:spPr>
          <a:xfrm>
            <a:off x="788466" y="780655"/>
            <a:ext cx="3751662" cy="3261168"/>
          </a:xfrm>
        </p:spPr>
        <p:txBody>
          <a:bodyPr>
            <a:normAutofit/>
          </a:bodyPr>
          <a:lstStyle/>
          <a:p>
            <a:r>
              <a:rPr lang="en-US" sz="5000">
                <a:solidFill>
                  <a:srgbClr val="FFFFFF"/>
                </a:solidFill>
                <a:cs typeface="Calibri Light"/>
              </a:rPr>
              <a:t>Template?</a:t>
            </a:r>
          </a:p>
        </p:txBody>
      </p:sp>
      <p:sp>
        <p:nvSpPr>
          <p:cNvPr id="11" name="Rectangle 10">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8376" y="458922"/>
            <a:ext cx="2138070" cy="187781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18377" y="2469002"/>
            <a:ext cx="2146028" cy="1898903"/>
          </a:xfrm>
          <a:prstGeom prst="rect">
            <a:avLst/>
          </a:prstGeom>
          <a:solidFill>
            <a:srgbClr val="FF9B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4">
            <a:extLst>
              <a:ext uri="{FF2B5EF4-FFF2-40B4-BE49-F238E27FC236}">
                <a16:creationId xmlns:a16="http://schemas.microsoft.com/office/drawing/2014/main" id="{150474E4-5437-800D-E204-C2A3096927BF}"/>
              </a:ext>
            </a:extLst>
          </p:cNvPr>
          <p:cNvPicPr>
            <a:picLocks noChangeAspect="1"/>
          </p:cNvPicPr>
          <p:nvPr/>
        </p:nvPicPr>
        <p:blipFill>
          <a:blip r:embed="rId2"/>
          <a:stretch>
            <a:fillRect/>
          </a:stretch>
        </p:blipFill>
        <p:spPr>
          <a:xfrm>
            <a:off x="458920" y="4591031"/>
            <a:ext cx="6675119" cy="1729585"/>
          </a:xfrm>
          <a:prstGeom prst="rect">
            <a:avLst/>
          </a:prstGeom>
        </p:spPr>
      </p:pic>
      <p:sp>
        <p:nvSpPr>
          <p:cNvPr id="15" name="Rectangle 14">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11418" y="450221"/>
            <a:ext cx="4421661" cy="5948858"/>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lumMod val="85000"/>
                </a:prstClr>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5C72776-7D0D-F155-77D4-9D17F4EAF013}"/>
              </a:ext>
            </a:extLst>
          </p:cNvPr>
          <p:cNvSpPr>
            <a:spLocks noGrp="1"/>
          </p:cNvSpPr>
          <p:nvPr>
            <p:ph idx="1"/>
          </p:nvPr>
        </p:nvSpPr>
        <p:spPr>
          <a:xfrm>
            <a:off x="7761639" y="900442"/>
            <a:ext cx="3514088" cy="5048417"/>
          </a:xfrm>
        </p:spPr>
        <p:txBody>
          <a:bodyPr vert="horz" lIns="91440" tIns="45720" rIns="91440" bIns="45720" rtlCol="0" anchor="ctr">
            <a:normAutofit/>
          </a:bodyPr>
          <a:lstStyle/>
          <a:p>
            <a:r>
              <a:rPr lang="en-US" sz="2400">
                <a:cs typeface="Calibri"/>
              </a:rPr>
              <a:t>There is a template for the strategy.</a:t>
            </a:r>
          </a:p>
          <a:p>
            <a:endParaRPr lang="en-US" sz="2400">
              <a:cs typeface="Calibri"/>
            </a:endParaRPr>
          </a:p>
          <a:p>
            <a:r>
              <a:rPr lang="en-US" sz="2400">
                <a:cs typeface="Calibri"/>
              </a:rPr>
              <a:t>You should use this and ideally NOT alter it too much.</a:t>
            </a:r>
          </a:p>
        </p:txBody>
      </p:sp>
      <p:pic>
        <p:nvPicPr>
          <p:cNvPr id="6" name="Picture 5" descr="A black and blue sign with white text&#10;&#10;AI-generated content may be incorrect.">
            <a:extLst>
              <a:ext uri="{FF2B5EF4-FFF2-40B4-BE49-F238E27FC236}">
                <a16:creationId xmlns:a16="http://schemas.microsoft.com/office/drawing/2014/main" id="{CF8ADC89-6DA5-F243-368B-7AB8CB590632}"/>
              </a:ext>
            </a:extLst>
          </p:cNvPr>
          <p:cNvPicPr>
            <a:picLocks noChangeAspect="1"/>
          </p:cNvPicPr>
          <p:nvPr/>
        </p:nvPicPr>
        <p:blipFill>
          <a:blip r:embed="rId3"/>
          <a:stretch>
            <a:fillRect/>
          </a:stretch>
        </p:blipFill>
        <p:spPr>
          <a:xfrm>
            <a:off x="643467" y="237066"/>
            <a:ext cx="2133601" cy="2175935"/>
          </a:xfrm>
          <a:prstGeom prst="rect">
            <a:avLst/>
          </a:prstGeom>
        </p:spPr>
      </p:pic>
    </p:spTree>
    <p:extLst>
      <p:ext uri="{BB962C8B-B14F-4D97-AF65-F5344CB8AC3E}">
        <p14:creationId xmlns:p14="http://schemas.microsoft.com/office/powerpoint/2010/main" val="20100158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9DE6F-60BD-6464-A6CE-A8071C3478C8}"/>
              </a:ext>
            </a:extLst>
          </p:cNvPr>
          <p:cNvSpPr>
            <a:spLocks noGrp="1"/>
          </p:cNvSpPr>
          <p:nvPr>
            <p:ph type="title"/>
          </p:nvPr>
        </p:nvSpPr>
        <p:spPr/>
        <p:txBody>
          <a:bodyPr/>
          <a:lstStyle/>
          <a:p>
            <a:r>
              <a:rPr lang="en-US">
                <a:cs typeface="Calibri Light"/>
              </a:rPr>
              <a:t>What Is Needed?</a:t>
            </a:r>
            <a:endParaRPr lang="en-US"/>
          </a:p>
        </p:txBody>
      </p:sp>
      <p:graphicFrame>
        <p:nvGraphicFramePr>
          <p:cNvPr id="5" name="Content Placeholder 2">
            <a:extLst>
              <a:ext uri="{FF2B5EF4-FFF2-40B4-BE49-F238E27FC236}">
                <a16:creationId xmlns:a16="http://schemas.microsoft.com/office/drawing/2014/main" id="{1A8012CF-A64E-218F-4D7D-D963DA73B72B}"/>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4" descr="A black and blue sign with white text&#10;&#10;AI-generated content may be incorrect.">
            <a:extLst>
              <a:ext uri="{FF2B5EF4-FFF2-40B4-BE49-F238E27FC236}">
                <a16:creationId xmlns:a16="http://schemas.microsoft.com/office/drawing/2014/main" id="{D3BAD44C-FFE8-335D-A689-3660CA61F4A0}"/>
              </a:ext>
            </a:extLst>
          </p:cNvPr>
          <p:cNvPicPr>
            <a:picLocks noChangeAspect="1"/>
          </p:cNvPicPr>
          <p:nvPr/>
        </p:nvPicPr>
        <p:blipFill>
          <a:blip r:embed="rId7"/>
          <a:stretch>
            <a:fillRect/>
          </a:stretch>
        </p:blipFill>
        <p:spPr>
          <a:xfrm>
            <a:off x="9446808" y="-185699"/>
            <a:ext cx="2133601" cy="2175935"/>
          </a:xfrm>
          <a:prstGeom prst="rect">
            <a:avLst/>
          </a:prstGeom>
        </p:spPr>
      </p:pic>
    </p:spTree>
    <p:extLst>
      <p:ext uri="{BB962C8B-B14F-4D97-AF65-F5344CB8AC3E}">
        <p14:creationId xmlns:p14="http://schemas.microsoft.com/office/powerpoint/2010/main" val="28252631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6ED95C0-4151-E9DA-A256-B5AE350F2CC0}"/>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Template Look</a:t>
            </a:r>
          </a:p>
        </p:txBody>
      </p:sp>
      <p:sp>
        <p:nvSpPr>
          <p:cNvPr id="3" name="Content Placeholder 2">
            <a:extLst>
              <a:ext uri="{FF2B5EF4-FFF2-40B4-BE49-F238E27FC236}">
                <a16:creationId xmlns:a16="http://schemas.microsoft.com/office/drawing/2014/main" id="{3236AFF7-A73F-D2B6-33DA-0526B86354B6}"/>
              </a:ext>
            </a:extLst>
          </p:cNvPr>
          <p:cNvSpPr>
            <a:spLocks noGrp="1"/>
          </p:cNvSpPr>
          <p:nvPr>
            <p:ph idx="1"/>
          </p:nvPr>
        </p:nvSpPr>
        <p:spPr>
          <a:xfrm>
            <a:off x="674237" y="4170501"/>
            <a:ext cx="3657600" cy="1525597"/>
          </a:xfrm>
        </p:spPr>
        <p:txBody>
          <a:bodyPr vert="horz" lIns="91440" tIns="45720" rIns="91440" bIns="45720" rtlCol="0">
            <a:normAutofit/>
          </a:bodyPr>
          <a:lstStyle/>
          <a:p>
            <a:pPr marL="0" indent="0" algn="ctr">
              <a:buNone/>
            </a:pPr>
            <a:r>
              <a:rPr lang="en-US" sz="2000" kern="1200">
                <a:solidFill>
                  <a:srgbClr val="FFFFFF"/>
                </a:solidFill>
                <a:latin typeface="+mn-lt"/>
                <a:ea typeface="+mn-ea"/>
                <a:cs typeface="+mn-cs"/>
              </a:rPr>
              <a:t>This is what the document looks like.</a:t>
            </a:r>
          </a:p>
        </p:txBody>
      </p:sp>
      <p:cxnSp>
        <p:nvCxnSpPr>
          <p:cNvPr id="12" name="Straight Connector 11">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Picture 5" descr="Graphical user interface, text, application, email&#10;&#10;Description automatically generated">
            <a:extLst>
              <a:ext uri="{FF2B5EF4-FFF2-40B4-BE49-F238E27FC236}">
                <a16:creationId xmlns:a16="http://schemas.microsoft.com/office/drawing/2014/main" id="{A34084CD-9195-5E1D-5D3E-BB84987D0EEE}"/>
              </a:ext>
            </a:extLst>
          </p:cNvPr>
          <p:cNvPicPr>
            <a:picLocks noChangeAspect="1"/>
          </p:cNvPicPr>
          <p:nvPr/>
        </p:nvPicPr>
        <p:blipFill>
          <a:blip r:embed="rId2"/>
          <a:stretch>
            <a:fillRect/>
          </a:stretch>
        </p:blipFill>
        <p:spPr>
          <a:xfrm>
            <a:off x="5153822" y="1614363"/>
            <a:ext cx="6553545" cy="3637215"/>
          </a:xfrm>
          <a:prstGeom prst="rect">
            <a:avLst/>
          </a:prstGeom>
        </p:spPr>
      </p:pic>
      <p:pic>
        <p:nvPicPr>
          <p:cNvPr id="6" name="Picture 5" descr="A black and blue sign with white text&#10;&#10;AI-generated content may be incorrect.">
            <a:extLst>
              <a:ext uri="{FF2B5EF4-FFF2-40B4-BE49-F238E27FC236}">
                <a16:creationId xmlns:a16="http://schemas.microsoft.com/office/drawing/2014/main" id="{AFE6209F-2B6E-C7C4-406F-6857AF7D6501}"/>
              </a:ext>
            </a:extLst>
          </p:cNvPr>
          <p:cNvPicPr>
            <a:picLocks noChangeAspect="1"/>
          </p:cNvPicPr>
          <p:nvPr/>
        </p:nvPicPr>
        <p:blipFill>
          <a:blip r:embed="rId3"/>
          <a:stretch>
            <a:fillRect/>
          </a:stretch>
        </p:blipFill>
        <p:spPr>
          <a:xfrm>
            <a:off x="296334" y="-1"/>
            <a:ext cx="2133601" cy="2175935"/>
          </a:xfrm>
          <a:prstGeom prst="rect">
            <a:avLst/>
          </a:prstGeom>
        </p:spPr>
      </p:pic>
    </p:spTree>
    <p:extLst>
      <p:ext uri="{BB962C8B-B14F-4D97-AF65-F5344CB8AC3E}">
        <p14:creationId xmlns:p14="http://schemas.microsoft.com/office/powerpoint/2010/main" val="1054775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1607CF-86C4-0D94-64D2-06099E75AEFA}"/>
              </a:ext>
            </a:extLst>
          </p:cNvPr>
          <p:cNvSpPr>
            <a:spLocks noGrp="1"/>
          </p:cNvSpPr>
          <p:nvPr>
            <p:ph type="title"/>
          </p:nvPr>
        </p:nvSpPr>
        <p:spPr>
          <a:xfrm>
            <a:off x="943277" y="712269"/>
            <a:ext cx="3370998" cy="5502264"/>
          </a:xfrm>
        </p:spPr>
        <p:txBody>
          <a:bodyPr>
            <a:normAutofit/>
          </a:bodyPr>
          <a:lstStyle/>
          <a:p>
            <a:r>
              <a:rPr lang="en-US">
                <a:solidFill>
                  <a:srgbClr val="FFFFFF"/>
                </a:solidFill>
                <a:cs typeface="Calibri Light"/>
              </a:rPr>
              <a:t>Good Designers</a:t>
            </a:r>
            <a:endParaRPr lang="en-US">
              <a:solidFill>
                <a:srgbClr val="FFFFFF"/>
              </a:solidFill>
            </a:endParaRPr>
          </a:p>
        </p:txBody>
      </p:sp>
      <p:cxnSp>
        <p:nvCxnSpPr>
          <p:cNvPr id="11" name="Straight Connector 10">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85216"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08FB8E87-03F2-C83F-10C2-7F2B09381185}"/>
              </a:ext>
            </a:extLst>
          </p:cNvPr>
          <p:cNvGraphicFramePr>
            <a:graphicFrameLocks noGrp="1"/>
          </p:cNvGraphicFramePr>
          <p:nvPr>
            <p:ph idx="1"/>
            <p:extLst>
              <p:ext uri="{D42A27DB-BD31-4B8C-83A1-F6EECF244321}">
                <p14:modId xmlns:p14="http://schemas.microsoft.com/office/powerpoint/2010/main" val="2101994104"/>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3" name="Picture 32" descr="A black and blue sign with white text&#10;&#10;AI-generated content may be incorrect.">
            <a:extLst>
              <a:ext uri="{FF2B5EF4-FFF2-40B4-BE49-F238E27FC236}">
                <a16:creationId xmlns:a16="http://schemas.microsoft.com/office/drawing/2014/main" id="{169DE682-28A6-DB17-CDCE-FE52263A2EF1}"/>
              </a:ext>
            </a:extLst>
          </p:cNvPr>
          <p:cNvPicPr>
            <a:picLocks noChangeAspect="1"/>
          </p:cNvPicPr>
          <p:nvPr/>
        </p:nvPicPr>
        <p:blipFill>
          <a:blip r:embed="rId7"/>
          <a:stretch>
            <a:fillRect/>
          </a:stretch>
        </p:blipFill>
        <p:spPr>
          <a:xfrm>
            <a:off x="296334" y="-1"/>
            <a:ext cx="2133601" cy="2175935"/>
          </a:xfrm>
          <a:prstGeom prst="rect">
            <a:avLst/>
          </a:prstGeom>
        </p:spPr>
      </p:pic>
    </p:spTree>
    <p:extLst>
      <p:ext uri="{BB962C8B-B14F-4D97-AF65-F5344CB8AC3E}">
        <p14:creationId xmlns:p14="http://schemas.microsoft.com/office/powerpoint/2010/main" val="33397875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CD81A2A-6ED4-4EF4-A14C-912D31E148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72FFAFF5-F2FC-65D9-918E-D63E015871EE}"/>
              </a:ext>
            </a:extLst>
          </p:cNvPr>
          <p:cNvSpPr>
            <a:spLocks noGrp="1"/>
          </p:cNvSpPr>
          <p:nvPr>
            <p:ph type="title"/>
          </p:nvPr>
        </p:nvSpPr>
        <p:spPr>
          <a:xfrm>
            <a:off x="838200" y="365125"/>
            <a:ext cx="5393361" cy="1325563"/>
          </a:xfrm>
        </p:spPr>
        <p:txBody>
          <a:bodyPr>
            <a:normAutofit/>
          </a:bodyPr>
          <a:lstStyle/>
          <a:p>
            <a:r>
              <a:rPr lang="en-US">
                <a:cs typeface="Calibri Light"/>
              </a:rPr>
              <a:t>Plans For Now and Plans For The Future</a:t>
            </a:r>
          </a:p>
        </p:txBody>
      </p:sp>
      <p:sp>
        <p:nvSpPr>
          <p:cNvPr id="25" name="Freeform: Shape 24">
            <a:extLst>
              <a:ext uri="{FF2B5EF4-FFF2-40B4-BE49-F238E27FC236}">
                <a16:creationId xmlns:a16="http://schemas.microsoft.com/office/drawing/2014/main" id="{1661932C-CA15-4E17-B115-FAE7CBEE47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198657" y="1"/>
            <a:ext cx="1155142" cy="625027"/>
          </a:xfrm>
          <a:custGeom>
            <a:avLst/>
            <a:gdLst>
              <a:gd name="connsiteX0" fmla="*/ 4784 w 1155142"/>
              <a:gd name="connsiteY0" fmla="*/ 0 h 625027"/>
              <a:gd name="connsiteX1" fmla="*/ 1150358 w 1155142"/>
              <a:gd name="connsiteY1" fmla="*/ 0 h 625027"/>
              <a:gd name="connsiteX2" fmla="*/ 1155142 w 1155142"/>
              <a:gd name="connsiteY2" fmla="*/ 47456 h 625027"/>
              <a:gd name="connsiteX3" fmla="*/ 577571 w 1155142"/>
              <a:gd name="connsiteY3" fmla="*/ 625027 h 625027"/>
              <a:gd name="connsiteX4" fmla="*/ 0 w 1155142"/>
              <a:gd name="connsiteY4" fmla="*/ 47456 h 62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625027">
                <a:moveTo>
                  <a:pt x="4784" y="0"/>
                </a:moveTo>
                <a:lnTo>
                  <a:pt x="1150358" y="0"/>
                </a:lnTo>
                <a:lnTo>
                  <a:pt x="1155142" y="47456"/>
                </a:lnTo>
                <a:cubicBezTo>
                  <a:pt x="1155142" y="366440"/>
                  <a:pt x="896555" y="625027"/>
                  <a:pt x="577571" y="625027"/>
                </a:cubicBezTo>
                <a:cubicBezTo>
                  <a:pt x="258587" y="625027"/>
                  <a:pt x="0" y="366440"/>
                  <a:pt x="0" y="47456"/>
                </a:cubicBezTo>
                <a:close/>
              </a:path>
            </a:pathLst>
          </a:cu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EEDCBE0E-278F-9727-86CD-C15D3ACA7181}"/>
              </a:ext>
            </a:extLst>
          </p:cNvPr>
          <p:cNvSpPr>
            <a:spLocks noGrp="1"/>
          </p:cNvSpPr>
          <p:nvPr>
            <p:ph idx="1"/>
          </p:nvPr>
        </p:nvSpPr>
        <p:spPr>
          <a:xfrm>
            <a:off x="284019" y="1825625"/>
            <a:ext cx="5947542" cy="4870883"/>
          </a:xfrm>
        </p:spPr>
        <p:txBody>
          <a:bodyPr vert="horz" lIns="91440" tIns="45720" rIns="91440" bIns="45720" rtlCol="0" anchor="t">
            <a:normAutofit/>
          </a:bodyPr>
          <a:lstStyle/>
          <a:p>
            <a:r>
              <a:rPr lang="en-US" sz="2200">
                <a:cs typeface="Calibri"/>
              </a:rPr>
              <a:t>REPEAT: You need to account for the business.</a:t>
            </a:r>
          </a:p>
          <a:p>
            <a:endParaRPr lang="en-US" sz="2200">
              <a:cs typeface="Calibri"/>
            </a:endParaRPr>
          </a:p>
          <a:p>
            <a:r>
              <a:rPr lang="en-US" sz="2200">
                <a:cs typeface="Calibri"/>
              </a:rPr>
              <a:t>Think of what the business needs to be able to do</a:t>
            </a:r>
            <a:r>
              <a:rPr lang="en-US" sz="2200">
                <a:ea typeface="+mn-lt"/>
                <a:cs typeface="+mn-lt"/>
              </a:rPr>
              <a:t>, the things they need to do it and how important those things are.</a:t>
            </a:r>
            <a:endParaRPr lang="en-US" sz="2200">
              <a:cs typeface="Calibri"/>
            </a:endParaRPr>
          </a:p>
          <a:p>
            <a:endParaRPr lang="en-US" sz="2200">
              <a:cs typeface="Calibri"/>
            </a:endParaRPr>
          </a:p>
          <a:p>
            <a:r>
              <a:rPr lang="en-US" sz="2200">
                <a:cs typeface="Calibri"/>
              </a:rPr>
              <a:t>RPEAT: You need to account for the clients.</a:t>
            </a:r>
          </a:p>
          <a:p>
            <a:endParaRPr lang="en-US" sz="2200">
              <a:cs typeface="Calibri"/>
            </a:endParaRPr>
          </a:p>
          <a:p>
            <a:r>
              <a:rPr lang="en-US" sz="2200">
                <a:cs typeface="Calibri"/>
              </a:rPr>
              <a:t>Think of what the clients need to be able to do, the things they need to do it and how important those things are.</a:t>
            </a:r>
          </a:p>
        </p:txBody>
      </p:sp>
      <p:sp>
        <p:nvSpPr>
          <p:cNvPr id="27" name="Oval 26">
            <a:extLst>
              <a:ext uri="{FF2B5EF4-FFF2-40B4-BE49-F238E27FC236}">
                <a16:creationId xmlns:a16="http://schemas.microsoft.com/office/drawing/2014/main" id="{8590ADD5-9383-4D3D-9047-3DA2593CC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8185" y="3423959"/>
            <a:ext cx="540822" cy="540822"/>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Robot">
            <a:extLst>
              <a:ext uri="{FF2B5EF4-FFF2-40B4-BE49-F238E27FC236}">
                <a16:creationId xmlns:a16="http://schemas.microsoft.com/office/drawing/2014/main" id="{5AD0787E-ADD6-1094-0A32-F835AA9A5C8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887184" y="1216485"/>
            <a:ext cx="3781051" cy="3781051"/>
          </a:xfrm>
          <a:custGeom>
            <a:avLst/>
            <a:gdLst/>
            <a:ahLst/>
            <a:cxnLst/>
            <a:rect l="l" t="t" r="r" b="b"/>
            <a:pathLst>
              <a:path w="4114800" h="5712488">
                <a:moveTo>
                  <a:pt x="133155" y="0"/>
                </a:moveTo>
                <a:lnTo>
                  <a:pt x="3981645" y="0"/>
                </a:lnTo>
                <a:cubicBezTo>
                  <a:pt x="4055184" y="0"/>
                  <a:pt x="4114800" y="59616"/>
                  <a:pt x="4114800" y="133155"/>
                </a:cubicBezTo>
                <a:lnTo>
                  <a:pt x="4114800" y="5579333"/>
                </a:lnTo>
                <a:cubicBezTo>
                  <a:pt x="4114800" y="5652872"/>
                  <a:pt x="4055184" y="5712488"/>
                  <a:pt x="3981645" y="5712488"/>
                </a:cubicBezTo>
                <a:lnTo>
                  <a:pt x="133155" y="5712488"/>
                </a:lnTo>
                <a:cubicBezTo>
                  <a:pt x="59616" y="5712488"/>
                  <a:pt x="0" y="5652872"/>
                  <a:pt x="0" y="5579333"/>
                </a:cubicBezTo>
                <a:lnTo>
                  <a:pt x="0" y="133155"/>
                </a:lnTo>
                <a:cubicBezTo>
                  <a:pt x="0" y="59616"/>
                  <a:pt x="59616" y="0"/>
                  <a:pt x="133155" y="0"/>
                </a:cubicBezTo>
                <a:close/>
              </a:path>
            </a:pathLst>
          </a:custGeom>
        </p:spPr>
      </p:pic>
      <p:sp>
        <p:nvSpPr>
          <p:cNvPr id="29" name="Freeform: Shape 28">
            <a:extLst>
              <a:ext uri="{FF2B5EF4-FFF2-40B4-BE49-F238E27FC236}">
                <a16:creationId xmlns:a16="http://schemas.microsoft.com/office/drawing/2014/main" id="{DABE3E45-88CF-45D8-8D40-C773324D9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49602" y="1"/>
            <a:ext cx="2066948" cy="1621879"/>
          </a:xfrm>
          <a:custGeom>
            <a:avLst/>
            <a:gdLst>
              <a:gd name="connsiteX0" fmla="*/ 0 w 2066948"/>
              <a:gd name="connsiteY0" fmla="*/ 0 h 1621879"/>
              <a:gd name="connsiteX1" fmla="*/ 123825 w 2066948"/>
              <a:gd name="connsiteY1" fmla="*/ 0 h 1621879"/>
              <a:gd name="connsiteX2" fmla="*/ 123825 w 2066948"/>
              <a:gd name="connsiteY2" fmla="*/ 1452620 h 1621879"/>
              <a:gd name="connsiteX3" fmla="*/ 1881378 w 2066948"/>
              <a:gd name="connsiteY3" fmla="*/ 436017 h 1621879"/>
              <a:gd name="connsiteX4" fmla="*/ 1127572 w 2066948"/>
              <a:gd name="connsiteY4" fmla="*/ 0 h 1621879"/>
              <a:gd name="connsiteX5" fmla="*/ 1374887 w 2066948"/>
              <a:gd name="connsiteY5" fmla="*/ 0 h 1621879"/>
              <a:gd name="connsiteX6" fmla="*/ 2035969 w 2066948"/>
              <a:gd name="connsiteY6" fmla="*/ 382391 h 1621879"/>
              <a:gd name="connsiteX7" fmla="*/ 2058648 w 2066948"/>
              <a:gd name="connsiteY7" fmla="*/ 466963 h 1621879"/>
              <a:gd name="connsiteX8" fmla="*/ 2035969 w 2066948"/>
              <a:gd name="connsiteY8" fmla="*/ 489642 h 1621879"/>
              <a:gd name="connsiteX9" fmla="*/ 92869 w 2066948"/>
              <a:gd name="connsiteY9" fmla="*/ 1613592 h 1621879"/>
              <a:gd name="connsiteX10" fmla="*/ 61913 w 2066948"/>
              <a:gd name="connsiteY10" fmla="*/ 1621879 h 1621879"/>
              <a:gd name="connsiteX11" fmla="*/ 0 w 2066948"/>
              <a:gd name="connsiteY11" fmla="*/ 1559967 h 162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66948" h="1621879">
                <a:moveTo>
                  <a:pt x="0" y="0"/>
                </a:moveTo>
                <a:lnTo>
                  <a:pt x="123825" y="0"/>
                </a:lnTo>
                <a:lnTo>
                  <a:pt x="123825" y="1452620"/>
                </a:lnTo>
                <a:lnTo>
                  <a:pt x="1881378" y="436017"/>
                </a:lnTo>
                <a:lnTo>
                  <a:pt x="1127572" y="0"/>
                </a:lnTo>
                <a:lnTo>
                  <a:pt x="1374887" y="0"/>
                </a:lnTo>
                <a:lnTo>
                  <a:pt x="2035969" y="382391"/>
                </a:lnTo>
                <a:cubicBezTo>
                  <a:pt x="2065582" y="399479"/>
                  <a:pt x="2075745" y="437340"/>
                  <a:pt x="2058648" y="466963"/>
                </a:cubicBezTo>
                <a:cubicBezTo>
                  <a:pt x="2053219" y="476384"/>
                  <a:pt x="2045389" y="484204"/>
                  <a:pt x="2035969" y="489642"/>
                </a:cubicBezTo>
                <a:lnTo>
                  <a:pt x="92869" y="1613592"/>
                </a:lnTo>
                <a:cubicBezTo>
                  <a:pt x="83458" y="1619031"/>
                  <a:pt x="72780" y="1621889"/>
                  <a:pt x="61913" y="1621879"/>
                </a:cubicBezTo>
                <a:cubicBezTo>
                  <a:pt x="27719" y="1621879"/>
                  <a:pt x="0" y="1594161"/>
                  <a:pt x="0" y="1559967"/>
                </a:cubicBezTo>
                <a:close/>
              </a:path>
            </a:pathLst>
          </a:custGeom>
          <a:solidFill>
            <a:schemeClr val="accent6"/>
          </a:solidFill>
          <a:ln w="9525" cap="flat">
            <a:noFill/>
            <a:prstDash val="solid"/>
            <a:miter/>
          </a:ln>
        </p:spPr>
        <p:txBody>
          <a:bodyPr rtlCol="0" anchor="ctr"/>
          <a:lstStyle/>
          <a:p>
            <a:endParaRPr lang="en-US"/>
          </a:p>
        </p:txBody>
      </p:sp>
      <p:cxnSp>
        <p:nvCxnSpPr>
          <p:cNvPr id="31" name="Straight Connector 30">
            <a:extLst>
              <a:ext uri="{FF2B5EF4-FFF2-40B4-BE49-F238E27FC236}">
                <a16:creationId xmlns:a16="http://schemas.microsoft.com/office/drawing/2014/main" id="{49CD1692-827B-4C8D-B4A1-134FD04CF4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138745" y="1027906"/>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B91ECDA9-56DC-4270-8F33-01C5637B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463438">
            <a:off x="7456580" y="5166682"/>
            <a:ext cx="1835725" cy="2024785"/>
          </a:xfrm>
          <a:custGeom>
            <a:avLst/>
            <a:gdLst>
              <a:gd name="connsiteX0" fmla="*/ 1801138 w 1835725"/>
              <a:gd name="connsiteY0" fmla="*/ 1622662 h 2024785"/>
              <a:gd name="connsiteX1" fmla="*/ 1835717 w 1835725"/>
              <a:gd name="connsiteY1" fmla="*/ 1680254 h 2024785"/>
              <a:gd name="connsiteX2" fmla="*/ 1812568 w 1835725"/>
              <a:gd name="connsiteY2" fmla="*/ 1877193 h 2024785"/>
              <a:gd name="connsiteX3" fmla="*/ 1776210 w 1835725"/>
              <a:gd name="connsiteY3" fmla="*/ 2024785 h 2024785"/>
              <a:gd name="connsiteX4" fmla="*/ 1655772 w 1835725"/>
              <a:gd name="connsiteY4" fmla="*/ 1983449 h 2024785"/>
              <a:gd name="connsiteX5" fmla="*/ 1687591 w 1835725"/>
              <a:gd name="connsiteY5" fmla="*/ 1854495 h 2024785"/>
              <a:gd name="connsiteX6" fmla="*/ 1708939 w 1835725"/>
              <a:gd name="connsiteY6" fmla="*/ 1673301 h 2024785"/>
              <a:gd name="connsiteX7" fmla="*/ 1778129 w 1835725"/>
              <a:gd name="connsiteY7" fmla="*/ 1615979 h 2024785"/>
              <a:gd name="connsiteX8" fmla="*/ 1801138 w 1835725"/>
              <a:gd name="connsiteY8" fmla="*/ 1622662 h 2024785"/>
              <a:gd name="connsiteX9" fmla="*/ 1585229 w 1835725"/>
              <a:gd name="connsiteY9" fmla="*/ 764759 h 2024785"/>
              <a:gd name="connsiteX10" fmla="*/ 1623024 w 1835725"/>
              <a:gd name="connsiteY10" fmla="*/ 792810 h 2024785"/>
              <a:gd name="connsiteX11" fmla="*/ 1777614 w 1835725"/>
              <a:gd name="connsiteY11" fmla="*/ 1157141 h 2024785"/>
              <a:gd name="connsiteX12" fmla="*/ 1733799 w 1835725"/>
              <a:gd name="connsiteY12" fmla="*/ 1235532 h 2024785"/>
              <a:gd name="connsiteX13" fmla="*/ 1716464 w 1835725"/>
              <a:gd name="connsiteY13" fmla="*/ 1237722 h 2024785"/>
              <a:gd name="connsiteX14" fmla="*/ 1716464 w 1835725"/>
              <a:gd name="connsiteY14" fmla="*/ 1237913 h 2024785"/>
              <a:gd name="connsiteX15" fmla="*/ 1655409 w 1835725"/>
              <a:gd name="connsiteY15" fmla="*/ 1191717 h 2024785"/>
              <a:gd name="connsiteX16" fmla="*/ 1513200 w 1835725"/>
              <a:gd name="connsiteY16" fmla="*/ 856627 h 2024785"/>
              <a:gd name="connsiteX17" fmla="*/ 1538499 w 1835725"/>
              <a:gd name="connsiteY17" fmla="*/ 770415 h 2024785"/>
              <a:gd name="connsiteX18" fmla="*/ 1585229 w 1835725"/>
              <a:gd name="connsiteY18" fmla="*/ 764759 h 2024785"/>
              <a:gd name="connsiteX19" fmla="*/ 477919 w 1835725"/>
              <a:gd name="connsiteY19" fmla="*/ 21437 h 2024785"/>
              <a:gd name="connsiteX20" fmla="*/ 509236 w 1835725"/>
              <a:gd name="connsiteY20" fmla="*/ 84182 h 2024785"/>
              <a:gd name="connsiteX21" fmla="*/ 445829 w 1835725"/>
              <a:gd name="connsiteY21" fmla="*/ 139871 h 2024785"/>
              <a:gd name="connsiteX22" fmla="*/ 437447 w 1835725"/>
              <a:gd name="connsiteY22" fmla="*/ 139395 h 2024785"/>
              <a:gd name="connsiteX23" fmla="*/ 73211 w 1835725"/>
              <a:gd name="connsiteY23" fmla="*/ 137204 h 2024785"/>
              <a:gd name="connsiteX24" fmla="*/ 749 w 1835725"/>
              <a:gd name="connsiteY24" fmla="*/ 84082 h 2024785"/>
              <a:gd name="connsiteX25" fmla="*/ 53871 w 1835725"/>
              <a:gd name="connsiteY25" fmla="*/ 11621 h 2024785"/>
              <a:gd name="connsiteX26" fmla="*/ 58352 w 1835725"/>
              <a:gd name="connsiteY26" fmla="*/ 11093 h 2024785"/>
              <a:gd name="connsiteX27" fmla="*/ 454020 w 1835725"/>
              <a:gd name="connsiteY27" fmla="*/ 13474 h 2024785"/>
              <a:gd name="connsiteX28" fmla="*/ 477919 w 1835725"/>
              <a:gd name="connsiteY28" fmla="*/ 21437 h 2024785"/>
              <a:gd name="connsiteX29" fmla="*/ 957797 w 1835725"/>
              <a:gd name="connsiteY29" fmla="*/ 167970 h 2024785"/>
              <a:gd name="connsiteX30" fmla="*/ 1286982 w 1835725"/>
              <a:gd name="connsiteY30" fmla="*/ 387616 h 2024785"/>
              <a:gd name="connsiteX31" fmla="*/ 1293725 w 1835725"/>
              <a:gd name="connsiteY31" fmla="*/ 477075 h 2024785"/>
              <a:gd name="connsiteX32" fmla="*/ 1245453 w 1835725"/>
              <a:gd name="connsiteY32" fmla="*/ 499154 h 2024785"/>
              <a:gd name="connsiteX33" fmla="*/ 1245167 w 1835725"/>
              <a:gd name="connsiteY33" fmla="*/ 499154 h 2024785"/>
              <a:gd name="connsiteX34" fmla="*/ 1203638 w 1835725"/>
              <a:gd name="connsiteY34" fmla="*/ 484104 h 2024785"/>
              <a:gd name="connsiteX35" fmla="*/ 900647 w 1835725"/>
              <a:gd name="connsiteY35" fmla="*/ 281508 h 2024785"/>
              <a:gd name="connsiteX36" fmla="*/ 872454 w 1835725"/>
              <a:gd name="connsiteY36" fmla="*/ 196164 h 2024785"/>
              <a:gd name="connsiteX37" fmla="*/ 957797 w 1835725"/>
              <a:gd name="connsiteY37" fmla="*/ 167970 h 2024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835725" h="2024785">
                <a:moveTo>
                  <a:pt x="1801138" y="1622662"/>
                </a:moveTo>
                <a:cubicBezTo>
                  <a:pt x="1822105" y="1633400"/>
                  <a:pt x="1836117" y="1655372"/>
                  <a:pt x="1835717" y="1680254"/>
                </a:cubicBezTo>
                <a:cubicBezTo>
                  <a:pt x="1832093" y="1746382"/>
                  <a:pt x="1824354" y="1812154"/>
                  <a:pt x="1812568" y="1877193"/>
                </a:cubicBezTo>
                <a:lnTo>
                  <a:pt x="1776210" y="2024785"/>
                </a:lnTo>
                <a:lnTo>
                  <a:pt x="1655772" y="1983449"/>
                </a:lnTo>
                <a:lnTo>
                  <a:pt x="1687591" y="1854495"/>
                </a:lnTo>
                <a:cubicBezTo>
                  <a:pt x="1698455" y="1794657"/>
                  <a:pt x="1705590" y="1734142"/>
                  <a:pt x="1708939" y="1673301"/>
                </a:cubicBezTo>
                <a:cubicBezTo>
                  <a:pt x="1712216" y="1638363"/>
                  <a:pt x="1743190" y="1612703"/>
                  <a:pt x="1778129" y="1615979"/>
                </a:cubicBezTo>
                <a:cubicBezTo>
                  <a:pt x="1786387" y="1616753"/>
                  <a:pt x="1794149" y="1619084"/>
                  <a:pt x="1801138" y="1622662"/>
                </a:cubicBezTo>
                <a:close/>
                <a:moveTo>
                  <a:pt x="1585229" y="764759"/>
                </a:moveTo>
                <a:cubicBezTo>
                  <a:pt x="1600438" y="768789"/>
                  <a:pt x="1614156" y="778436"/>
                  <a:pt x="1623024" y="792810"/>
                </a:cubicBezTo>
                <a:cubicBezTo>
                  <a:pt x="1689575" y="907319"/>
                  <a:pt x="1741505" y="1029715"/>
                  <a:pt x="1777614" y="1157141"/>
                </a:cubicBezTo>
                <a:cubicBezTo>
                  <a:pt x="1787149" y="1190888"/>
                  <a:pt x="1767537" y="1225969"/>
                  <a:pt x="1733799" y="1235532"/>
                </a:cubicBezTo>
                <a:cubicBezTo>
                  <a:pt x="1728151" y="1237046"/>
                  <a:pt x="1722312" y="1237780"/>
                  <a:pt x="1716464" y="1237722"/>
                </a:cubicBezTo>
                <a:lnTo>
                  <a:pt x="1716464" y="1237913"/>
                </a:lnTo>
                <a:cubicBezTo>
                  <a:pt x="1688070" y="1237913"/>
                  <a:pt x="1663124" y="1219044"/>
                  <a:pt x="1655409" y="1191717"/>
                </a:cubicBezTo>
                <a:cubicBezTo>
                  <a:pt x="1622214" y="1074512"/>
                  <a:pt x="1574437" y="961936"/>
                  <a:pt x="1513200" y="856627"/>
                </a:cubicBezTo>
                <a:cubicBezTo>
                  <a:pt x="1496379" y="825834"/>
                  <a:pt x="1507704" y="787236"/>
                  <a:pt x="1538499" y="770415"/>
                </a:cubicBezTo>
                <a:cubicBezTo>
                  <a:pt x="1553325" y="762319"/>
                  <a:pt x="1570022" y="760730"/>
                  <a:pt x="1585229" y="764759"/>
                </a:cubicBezTo>
                <a:close/>
                <a:moveTo>
                  <a:pt x="477919" y="21437"/>
                </a:moveTo>
                <a:cubicBezTo>
                  <a:pt x="499341" y="33775"/>
                  <a:pt x="512445" y="58102"/>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89834" y="-4456"/>
                  <a:pt x="322735" y="-3656"/>
                  <a:pt x="454020" y="13474"/>
                </a:cubicBezTo>
                <a:cubicBezTo>
                  <a:pt x="462713" y="14543"/>
                  <a:pt x="470778" y="17324"/>
                  <a:pt x="477919" y="21437"/>
                </a:cubicBezTo>
                <a:close/>
                <a:moveTo>
                  <a:pt x="957797" y="167970"/>
                </a:move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8235" y="164811"/>
                  <a:pt x="926445" y="152188"/>
                  <a:pt x="957797" y="167970"/>
                </a:cubicBezTo>
                <a:close/>
              </a:path>
            </a:pathLst>
          </a:custGeom>
          <a:solidFill>
            <a:schemeClr val="accent4"/>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5F47824-961D-465D-84F9-EAE11BC61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09527" y="6033795"/>
            <a:ext cx="1991064" cy="824205"/>
          </a:xfrm>
          <a:custGeom>
            <a:avLst/>
            <a:gdLst>
              <a:gd name="connsiteX0" fmla="*/ 995532 w 1991064"/>
              <a:gd name="connsiteY0" fmla="*/ 0 h 824205"/>
              <a:gd name="connsiteX1" fmla="*/ 1984823 w 1991064"/>
              <a:gd name="connsiteY1" fmla="*/ 784423 h 824205"/>
              <a:gd name="connsiteX2" fmla="*/ 1991064 w 1991064"/>
              <a:gd name="connsiteY2" fmla="*/ 824205 h 824205"/>
              <a:gd name="connsiteX3" fmla="*/ 0 w 1991064"/>
              <a:gd name="connsiteY3" fmla="*/ 824205 h 824205"/>
              <a:gd name="connsiteX4" fmla="*/ 6241 w 1991064"/>
              <a:gd name="connsiteY4" fmla="*/ 784423 h 824205"/>
              <a:gd name="connsiteX5" fmla="*/ 995532 w 1991064"/>
              <a:gd name="connsiteY5" fmla="*/ 0 h 824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91064" h="824205">
                <a:moveTo>
                  <a:pt x="995532" y="0"/>
                </a:moveTo>
                <a:cubicBezTo>
                  <a:pt x="1483521" y="0"/>
                  <a:pt x="1890663" y="336754"/>
                  <a:pt x="1984823" y="784423"/>
                </a:cubicBezTo>
                <a:lnTo>
                  <a:pt x="1991064" y="824205"/>
                </a:lnTo>
                <a:lnTo>
                  <a:pt x="0" y="824205"/>
                </a:lnTo>
                <a:lnTo>
                  <a:pt x="6241" y="784423"/>
                </a:lnTo>
                <a:cubicBezTo>
                  <a:pt x="100402" y="336754"/>
                  <a:pt x="507544" y="0"/>
                  <a:pt x="99553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7" name="Freeform: Shape 36">
            <a:extLst>
              <a:ext uri="{FF2B5EF4-FFF2-40B4-BE49-F238E27FC236}">
                <a16:creationId xmlns:a16="http://schemas.microsoft.com/office/drawing/2014/main" id="{FEC9DA3E-C1D7-472D-B7C0-F71AE41FB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51696" y="5519196"/>
            <a:ext cx="1340305" cy="1338805"/>
          </a:xfrm>
          <a:custGeom>
            <a:avLst/>
            <a:gdLst>
              <a:gd name="connsiteX0" fmla="*/ 61913 w 1340305"/>
              <a:gd name="connsiteY0" fmla="*/ 0 h 1338805"/>
              <a:gd name="connsiteX1" fmla="*/ 1340305 w 1340305"/>
              <a:gd name="connsiteY1" fmla="*/ 0 h 1338805"/>
              <a:gd name="connsiteX2" fmla="*/ 1340305 w 1340305"/>
              <a:gd name="connsiteY2" fmla="*/ 123825 h 1338805"/>
              <a:gd name="connsiteX3" fmla="*/ 123825 w 1340305"/>
              <a:gd name="connsiteY3" fmla="*/ 123825 h 1338805"/>
              <a:gd name="connsiteX4" fmla="*/ 123825 w 1340305"/>
              <a:gd name="connsiteY4" fmla="*/ 1338805 h 1338805"/>
              <a:gd name="connsiteX5" fmla="*/ 0 w 1340305"/>
              <a:gd name="connsiteY5" fmla="*/ 1338805 h 1338805"/>
              <a:gd name="connsiteX6" fmla="*/ 0 w 1340305"/>
              <a:gd name="connsiteY6" fmla="*/ 61913 h 1338805"/>
              <a:gd name="connsiteX7" fmla="*/ 61913 w 1340305"/>
              <a:gd name="connsiteY7" fmla="*/ 0 h 1338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40305" h="1338805">
                <a:moveTo>
                  <a:pt x="61913" y="0"/>
                </a:moveTo>
                <a:lnTo>
                  <a:pt x="1340305" y="0"/>
                </a:lnTo>
                <a:lnTo>
                  <a:pt x="1340305" y="123825"/>
                </a:lnTo>
                <a:lnTo>
                  <a:pt x="123825" y="123825"/>
                </a:lnTo>
                <a:lnTo>
                  <a:pt x="123825" y="1338805"/>
                </a:lnTo>
                <a:lnTo>
                  <a:pt x="0" y="1338805"/>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5" name="Picture 4" descr="A black and blue sign with white text&#10;&#10;AI-generated content may be incorrect.">
            <a:extLst>
              <a:ext uri="{FF2B5EF4-FFF2-40B4-BE49-F238E27FC236}">
                <a16:creationId xmlns:a16="http://schemas.microsoft.com/office/drawing/2014/main" id="{2CE6EA20-30D1-4CBF-E1C5-A8CC89CE482A}"/>
              </a:ext>
            </a:extLst>
          </p:cNvPr>
          <p:cNvPicPr>
            <a:picLocks noChangeAspect="1"/>
          </p:cNvPicPr>
          <p:nvPr/>
        </p:nvPicPr>
        <p:blipFill>
          <a:blip r:embed="rId4"/>
          <a:stretch>
            <a:fillRect/>
          </a:stretch>
        </p:blipFill>
        <p:spPr>
          <a:xfrm>
            <a:off x="5646197" y="3689840"/>
            <a:ext cx="2133601" cy="2175935"/>
          </a:xfrm>
          <a:prstGeom prst="rect">
            <a:avLst/>
          </a:prstGeom>
        </p:spPr>
      </p:pic>
    </p:spTree>
    <p:extLst>
      <p:ext uri="{BB962C8B-B14F-4D97-AF65-F5344CB8AC3E}">
        <p14:creationId xmlns:p14="http://schemas.microsoft.com/office/powerpoint/2010/main" val="2849633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A5AB1-DCFC-6EA2-36A2-175C5B273E53}"/>
              </a:ext>
            </a:extLst>
          </p:cNvPr>
          <p:cNvSpPr>
            <a:spLocks noGrp="1"/>
          </p:cNvSpPr>
          <p:nvPr>
            <p:ph type="title"/>
          </p:nvPr>
        </p:nvSpPr>
        <p:spPr/>
        <p:txBody>
          <a:bodyPr/>
          <a:lstStyle/>
          <a:p>
            <a:r>
              <a:rPr lang="en-US" dirty="0">
                <a:cs typeface="Calibri Light"/>
              </a:rPr>
              <a:t>Assessment Outcomes</a:t>
            </a:r>
            <a:endParaRPr lang="en-US" dirty="0"/>
          </a:p>
        </p:txBody>
      </p:sp>
      <p:graphicFrame>
        <p:nvGraphicFramePr>
          <p:cNvPr id="5" name="Content Placeholder 2">
            <a:extLst>
              <a:ext uri="{FF2B5EF4-FFF2-40B4-BE49-F238E27FC236}">
                <a16:creationId xmlns:a16="http://schemas.microsoft.com/office/drawing/2014/main" id="{9F4A22D4-2F4F-3F79-FC08-316FC852009A}"/>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7" name="Picture 36" descr="A black and blue sign with white text&#10;&#10;AI-generated content may be incorrect.">
            <a:extLst>
              <a:ext uri="{FF2B5EF4-FFF2-40B4-BE49-F238E27FC236}">
                <a16:creationId xmlns:a16="http://schemas.microsoft.com/office/drawing/2014/main" id="{870B21EF-3FC0-926E-CAE9-A6D96AE743ED}"/>
              </a:ext>
            </a:extLst>
          </p:cNvPr>
          <p:cNvPicPr>
            <a:picLocks noChangeAspect="1"/>
          </p:cNvPicPr>
          <p:nvPr/>
        </p:nvPicPr>
        <p:blipFill>
          <a:blip r:embed="rId7"/>
          <a:stretch>
            <a:fillRect/>
          </a:stretch>
        </p:blipFill>
        <p:spPr>
          <a:xfrm>
            <a:off x="9855200" y="-186268"/>
            <a:ext cx="2133601" cy="2175935"/>
          </a:xfrm>
          <a:prstGeom prst="rect">
            <a:avLst/>
          </a:prstGeom>
        </p:spPr>
      </p:pic>
    </p:spTree>
    <p:extLst>
      <p:ext uri="{BB962C8B-B14F-4D97-AF65-F5344CB8AC3E}">
        <p14:creationId xmlns:p14="http://schemas.microsoft.com/office/powerpoint/2010/main" val="19045072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8B0B78-4EC1-7B69-A39B-B9271D868BCF}"/>
              </a:ext>
            </a:extLst>
          </p:cNvPr>
          <p:cNvSpPr>
            <a:spLocks noGrp="1"/>
          </p:cNvSpPr>
          <p:nvPr>
            <p:ph type="title"/>
          </p:nvPr>
        </p:nvSpPr>
        <p:spPr>
          <a:xfrm>
            <a:off x="645065" y="1463040"/>
            <a:ext cx="3796306" cy="2690949"/>
          </a:xfrm>
        </p:spPr>
        <p:txBody>
          <a:bodyPr anchor="t">
            <a:normAutofit/>
          </a:bodyPr>
          <a:lstStyle/>
          <a:p>
            <a:r>
              <a:rPr lang="en-US" sz="4800">
                <a:cs typeface="Calibri Light"/>
              </a:rPr>
              <a:t>Business Strategy and Client Strategy</a:t>
            </a:r>
            <a:endParaRPr lang="en-US" sz="4800"/>
          </a:p>
        </p:txBody>
      </p:sp>
      <p:grpSp>
        <p:nvGrpSpPr>
          <p:cNvPr id="19"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20"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22"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C3C138D-CA49-CF63-A842-3519A0AEE18B}"/>
              </a:ext>
            </a:extLst>
          </p:cNvPr>
          <p:cNvSpPr>
            <a:spLocks noGrp="1"/>
          </p:cNvSpPr>
          <p:nvPr>
            <p:ph idx="1"/>
          </p:nvPr>
        </p:nvSpPr>
        <p:spPr>
          <a:xfrm>
            <a:off x="5656218" y="1004107"/>
            <a:ext cx="5542387" cy="4759379"/>
          </a:xfrm>
        </p:spPr>
        <p:txBody>
          <a:bodyPr vert="horz" lIns="91440" tIns="45720" rIns="91440" bIns="45720" rtlCol="0" anchor="t">
            <a:normAutofit/>
          </a:bodyPr>
          <a:lstStyle/>
          <a:p>
            <a:r>
              <a:rPr lang="en-US" sz="2200">
                <a:cs typeface="Calibri"/>
              </a:rPr>
              <a:t>These are the things to consider for both categories.</a:t>
            </a:r>
          </a:p>
          <a:p>
            <a:endParaRPr lang="en-US" sz="2200">
              <a:cs typeface="Calibri"/>
            </a:endParaRPr>
          </a:p>
          <a:p>
            <a:r>
              <a:rPr lang="en-US" sz="2200">
                <a:cs typeface="Calibri"/>
              </a:rPr>
              <a:t>Hardware.</a:t>
            </a:r>
          </a:p>
          <a:p>
            <a:endParaRPr lang="en-US" sz="2200">
              <a:cs typeface="Calibri"/>
            </a:endParaRPr>
          </a:p>
          <a:p>
            <a:r>
              <a:rPr lang="en-US" sz="2200">
                <a:cs typeface="Calibri"/>
              </a:rPr>
              <a:t>Software.</a:t>
            </a:r>
          </a:p>
          <a:p>
            <a:endParaRPr lang="en-US" sz="2200">
              <a:cs typeface="Calibri"/>
            </a:endParaRPr>
          </a:p>
          <a:p>
            <a:r>
              <a:rPr lang="en-US" sz="2200">
                <a:cs typeface="Calibri"/>
              </a:rPr>
              <a:t>Network.</a:t>
            </a:r>
          </a:p>
          <a:p>
            <a:endParaRPr lang="en-US" sz="2200">
              <a:cs typeface="Calibri"/>
            </a:endParaRPr>
          </a:p>
          <a:p>
            <a:r>
              <a:rPr lang="en-US" sz="2200">
                <a:cs typeface="Calibri"/>
              </a:rPr>
              <a:t>Legal/Legislations (Health and Safety, Computer Misuse etc.).</a:t>
            </a:r>
          </a:p>
        </p:txBody>
      </p:sp>
      <p:pic>
        <p:nvPicPr>
          <p:cNvPr id="5" name="Picture 4" descr="A black and blue sign with white text&#10;&#10;AI-generated content may be incorrect.">
            <a:extLst>
              <a:ext uri="{FF2B5EF4-FFF2-40B4-BE49-F238E27FC236}">
                <a16:creationId xmlns:a16="http://schemas.microsoft.com/office/drawing/2014/main" id="{8DC53CEB-E548-AF55-0BEF-BE1711532EBB}"/>
              </a:ext>
            </a:extLst>
          </p:cNvPr>
          <p:cNvPicPr>
            <a:picLocks noChangeAspect="1"/>
          </p:cNvPicPr>
          <p:nvPr/>
        </p:nvPicPr>
        <p:blipFill>
          <a:blip r:embed="rId2"/>
          <a:stretch>
            <a:fillRect/>
          </a:stretch>
        </p:blipFill>
        <p:spPr>
          <a:xfrm>
            <a:off x="8030065" y="1978924"/>
            <a:ext cx="2133601" cy="2175935"/>
          </a:xfrm>
          <a:prstGeom prst="rect">
            <a:avLst/>
          </a:prstGeom>
        </p:spPr>
      </p:pic>
    </p:spTree>
    <p:extLst>
      <p:ext uri="{BB962C8B-B14F-4D97-AF65-F5344CB8AC3E}">
        <p14:creationId xmlns:p14="http://schemas.microsoft.com/office/powerpoint/2010/main" val="24732950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533DF-A783-51FF-5533-814E16D93DC1}"/>
              </a:ext>
            </a:extLst>
          </p:cNvPr>
          <p:cNvSpPr>
            <a:spLocks noGrp="1"/>
          </p:cNvSpPr>
          <p:nvPr>
            <p:ph type="title"/>
          </p:nvPr>
        </p:nvSpPr>
        <p:spPr>
          <a:xfrm>
            <a:off x="4965430" y="629268"/>
            <a:ext cx="6586491" cy="1286160"/>
          </a:xfrm>
        </p:spPr>
        <p:txBody>
          <a:bodyPr anchor="b">
            <a:normAutofit/>
          </a:bodyPr>
          <a:lstStyle/>
          <a:p>
            <a:r>
              <a:rPr lang="en-US">
                <a:cs typeface="Calibri Light"/>
              </a:rPr>
              <a:t>For Each Piece Of Hardware</a:t>
            </a:r>
            <a:endParaRPr lang="en-US"/>
          </a:p>
        </p:txBody>
      </p:sp>
      <p:sp>
        <p:nvSpPr>
          <p:cNvPr id="3" name="Content Placeholder 2">
            <a:extLst>
              <a:ext uri="{FF2B5EF4-FFF2-40B4-BE49-F238E27FC236}">
                <a16:creationId xmlns:a16="http://schemas.microsoft.com/office/drawing/2014/main" id="{A2501618-AEE6-E97F-9310-8384E17019B8}"/>
              </a:ext>
            </a:extLst>
          </p:cNvPr>
          <p:cNvSpPr>
            <a:spLocks noGrp="1"/>
          </p:cNvSpPr>
          <p:nvPr>
            <p:ph idx="1"/>
          </p:nvPr>
        </p:nvSpPr>
        <p:spPr>
          <a:xfrm>
            <a:off x="4965431" y="2256560"/>
            <a:ext cx="7028102" cy="4486804"/>
          </a:xfrm>
        </p:spPr>
        <p:txBody>
          <a:bodyPr vert="horz" lIns="91440" tIns="45720" rIns="91440" bIns="45720" rtlCol="0" anchor="t">
            <a:noAutofit/>
          </a:bodyPr>
          <a:lstStyle/>
          <a:p>
            <a:r>
              <a:rPr lang="en-US" sz="2200">
                <a:cs typeface="Calibri"/>
              </a:rPr>
              <a:t>Think about what is needed.</a:t>
            </a:r>
          </a:p>
          <a:p>
            <a:endParaRPr lang="en-US" sz="2200">
              <a:cs typeface="Calibri"/>
            </a:endParaRPr>
          </a:p>
          <a:p>
            <a:r>
              <a:rPr lang="en-US" sz="2200">
                <a:cs typeface="Calibri"/>
              </a:rPr>
              <a:t>Think about why it is needed.</a:t>
            </a:r>
          </a:p>
          <a:p>
            <a:endParaRPr lang="en-US" sz="2200">
              <a:cs typeface="Calibri"/>
            </a:endParaRPr>
          </a:p>
          <a:p>
            <a:r>
              <a:rPr lang="en-US" sz="2200">
                <a:cs typeface="Calibri"/>
              </a:rPr>
              <a:t>Think about the importance of this device based on the scenario.</a:t>
            </a:r>
          </a:p>
          <a:p>
            <a:endParaRPr lang="en-US" sz="2200">
              <a:cs typeface="Calibri"/>
            </a:endParaRPr>
          </a:p>
          <a:p>
            <a:r>
              <a:rPr lang="en-US" sz="2200">
                <a:cs typeface="Calibri"/>
              </a:rPr>
              <a:t>Stick to a simple system: low, medium and high.</a:t>
            </a:r>
          </a:p>
          <a:p>
            <a:endParaRPr lang="en-US" sz="2200">
              <a:cs typeface="Calibri"/>
            </a:endParaRPr>
          </a:p>
          <a:p>
            <a:r>
              <a:rPr lang="en-US" sz="2200">
                <a:cs typeface="Calibri"/>
              </a:rPr>
              <a:t>Explain why that priority level: why is low, medium or high?</a:t>
            </a:r>
          </a:p>
        </p:txBody>
      </p:sp>
      <p:pic>
        <p:nvPicPr>
          <p:cNvPr id="5" name="Picture 4" descr="Large skydiving group mid-air">
            <a:extLst>
              <a:ext uri="{FF2B5EF4-FFF2-40B4-BE49-F238E27FC236}">
                <a16:creationId xmlns:a16="http://schemas.microsoft.com/office/drawing/2014/main" id="{695B7534-87EA-361D-1CE5-0A8C10BF8F9A}"/>
              </a:ext>
            </a:extLst>
          </p:cNvPr>
          <p:cNvPicPr>
            <a:picLocks noChangeAspect="1"/>
          </p:cNvPicPr>
          <p:nvPr/>
        </p:nvPicPr>
        <p:blipFill rotWithShape="1">
          <a:blip r:embed="rId2"/>
          <a:srcRect l="28331" r="26652" b="3"/>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FA84F"/>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148E5566-A48E-408C-B5FF-4D9845F2E025}"/>
              </a:ext>
            </a:extLst>
          </p:cNvPr>
          <p:cNvPicPr>
            <a:picLocks noChangeAspect="1"/>
          </p:cNvPicPr>
          <p:nvPr/>
        </p:nvPicPr>
        <p:blipFill>
          <a:blip r:embed="rId3"/>
          <a:stretch>
            <a:fillRect/>
          </a:stretch>
        </p:blipFill>
        <p:spPr>
          <a:xfrm>
            <a:off x="9427842" y="1986196"/>
            <a:ext cx="2133601" cy="2175935"/>
          </a:xfrm>
          <a:prstGeom prst="rect">
            <a:avLst/>
          </a:prstGeom>
        </p:spPr>
      </p:pic>
    </p:spTree>
    <p:extLst>
      <p:ext uri="{BB962C8B-B14F-4D97-AF65-F5344CB8AC3E}">
        <p14:creationId xmlns:p14="http://schemas.microsoft.com/office/powerpoint/2010/main" val="29630886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D826F-C718-7AC6-3839-D75C183EA560}"/>
              </a:ext>
            </a:extLst>
          </p:cNvPr>
          <p:cNvSpPr>
            <a:spLocks noGrp="1"/>
          </p:cNvSpPr>
          <p:nvPr>
            <p:ph type="title"/>
          </p:nvPr>
        </p:nvSpPr>
        <p:spPr/>
        <p:txBody>
          <a:bodyPr/>
          <a:lstStyle/>
          <a:p>
            <a:r>
              <a:rPr lang="en-US">
                <a:cs typeface="Calibri Light"/>
              </a:rPr>
              <a:t>Repeat The Process For Each Category.</a:t>
            </a:r>
            <a:endParaRPr lang="en-US"/>
          </a:p>
        </p:txBody>
      </p:sp>
      <p:graphicFrame>
        <p:nvGraphicFramePr>
          <p:cNvPr id="5" name="Content Placeholder 2">
            <a:extLst>
              <a:ext uri="{FF2B5EF4-FFF2-40B4-BE49-F238E27FC236}">
                <a16:creationId xmlns:a16="http://schemas.microsoft.com/office/drawing/2014/main" id="{732207AB-CCE7-5C94-C9E9-6F5362B5506A}"/>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A black and blue sign with white text&#10;&#10;AI-generated content may be incorrect.">
            <a:extLst>
              <a:ext uri="{FF2B5EF4-FFF2-40B4-BE49-F238E27FC236}">
                <a16:creationId xmlns:a16="http://schemas.microsoft.com/office/drawing/2014/main" id="{023802CC-2F8B-73AD-33E1-99E339CDAB10}"/>
              </a:ext>
            </a:extLst>
          </p:cNvPr>
          <p:cNvPicPr>
            <a:picLocks noChangeAspect="1"/>
          </p:cNvPicPr>
          <p:nvPr/>
        </p:nvPicPr>
        <p:blipFill>
          <a:blip r:embed="rId7"/>
          <a:stretch>
            <a:fillRect/>
          </a:stretch>
        </p:blipFill>
        <p:spPr>
          <a:xfrm>
            <a:off x="10054483" y="-56867"/>
            <a:ext cx="2133601" cy="2175935"/>
          </a:xfrm>
          <a:prstGeom prst="rect">
            <a:avLst/>
          </a:prstGeom>
        </p:spPr>
      </p:pic>
    </p:spTree>
    <p:extLst>
      <p:ext uri="{BB962C8B-B14F-4D97-AF65-F5344CB8AC3E}">
        <p14:creationId xmlns:p14="http://schemas.microsoft.com/office/powerpoint/2010/main" val="39903763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6AB33354-5302-409E-90BF-4E7A98AFB5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4636CB-6455-89B8-9C68-6CE9CD7EE475}"/>
              </a:ext>
            </a:extLst>
          </p:cNvPr>
          <p:cNvSpPr>
            <a:spLocks noGrp="1"/>
          </p:cNvSpPr>
          <p:nvPr>
            <p:ph type="title"/>
          </p:nvPr>
        </p:nvSpPr>
        <p:spPr>
          <a:xfrm>
            <a:off x="645065" y="1165014"/>
            <a:ext cx="3796306" cy="4666206"/>
          </a:xfrm>
        </p:spPr>
        <p:txBody>
          <a:bodyPr anchor="ctr">
            <a:normAutofit/>
          </a:bodyPr>
          <a:lstStyle/>
          <a:p>
            <a:pPr algn="ctr"/>
            <a:r>
              <a:rPr lang="en-US" sz="4800">
                <a:cs typeface="Calibri Light"/>
              </a:rPr>
              <a:t>Software Requirements</a:t>
            </a:r>
          </a:p>
        </p:txBody>
      </p:sp>
      <p:grpSp>
        <p:nvGrpSpPr>
          <p:cNvPr id="24" name="Group 23">
            <a:extLst>
              <a:ext uri="{FF2B5EF4-FFF2-40B4-BE49-F238E27FC236}">
                <a16:creationId xmlns:a16="http://schemas.microsoft.com/office/drawing/2014/main" id="{0C66A8B6-1F6E-4FCC-93B9-B9986B6FD1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576" y="5945955"/>
            <a:ext cx="12109423" cy="525780"/>
            <a:chOff x="82576" y="5945955"/>
            <a:chExt cx="12109423" cy="525780"/>
          </a:xfrm>
        </p:grpSpPr>
        <p:sp>
          <p:nvSpPr>
            <p:cNvPr id="25" name="Rectangle 24">
              <a:extLst>
                <a:ext uri="{FF2B5EF4-FFF2-40B4-BE49-F238E27FC236}">
                  <a16:creationId xmlns:a16="http://schemas.microsoft.com/office/drawing/2014/main" id="{CAF7C4FD-65AD-4BBE-886A-D2E923F94C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03361"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1BA8278B-6DF7-481F-B1FA-FFE7D6C3C7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5998176"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Rectangle 27">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D234814-F256-C273-3A53-AEE0E01D9088}"/>
              </a:ext>
            </a:extLst>
          </p:cNvPr>
          <p:cNvSpPr>
            <a:spLocks noGrp="1"/>
          </p:cNvSpPr>
          <p:nvPr>
            <p:ph idx="1"/>
          </p:nvPr>
        </p:nvSpPr>
        <p:spPr>
          <a:xfrm>
            <a:off x="5577840" y="1165014"/>
            <a:ext cx="5962957" cy="4666206"/>
          </a:xfrm>
        </p:spPr>
        <p:txBody>
          <a:bodyPr vert="horz" lIns="91440" tIns="45720" rIns="91440" bIns="45720" rtlCol="0" anchor="ctr">
            <a:noAutofit/>
          </a:bodyPr>
          <a:lstStyle/>
          <a:p>
            <a:r>
              <a:rPr lang="en-US" sz="2200">
                <a:ea typeface="+mn-lt"/>
                <a:cs typeface="+mn-lt"/>
              </a:rPr>
              <a:t>Think about what is needed.</a:t>
            </a:r>
          </a:p>
          <a:p>
            <a:endParaRPr lang="en-US" sz="2200">
              <a:ea typeface="+mn-lt"/>
              <a:cs typeface="+mn-lt"/>
            </a:endParaRPr>
          </a:p>
          <a:p>
            <a:r>
              <a:rPr lang="en-US" sz="2200">
                <a:ea typeface="+mn-lt"/>
                <a:cs typeface="+mn-lt"/>
              </a:rPr>
              <a:t>Think about why it is needed.</a:t>
            </a:r>
          </a:p>
          <a:p>
            <a:endParaRPr lang="en-US" sz="2200">
              <a:ea typeface="+mn-lt"/>
              <a:cs typeface="+mn-lt"/>
            </a:endParaRPr>
          </a:p>
          <a:p>
            <a:r>
              <a:rPr lang="en-US" sz="2200">
                <a:ea typeface="+mn-lt"/>
                <a:cs typeface="+mn-lt"/>
              </a:rPr>
              <a:t>Think about the importance of this software based on the scenario.</a:t>
            </a:r>
          </a:p>
          <a:p>
            <a:endParaRPr lang="en-US" sz="2200">
              <a:ea typeface="+mn-lt"/>
              <a:cs typeface="+mn-lt"/>
            </a:endParaRPr>
          </a:p>
          <a:p>
            <a:r>
              <a:rPr lang="en-US" sz="2200">
                <a:ea typeface="+mn-lt"/>
                <a:cs typeface="+mn-lt"/>
              </a:rPr>
              <a:t>Stick to a simple system: low, medium and high.</a:t>
            </a:r>
          </a:p>
          <a:p>
            <a:endParaRPr lang="en-US" sz="2200">
              <a:ea typeface="+mn-lt"/>
              <a:cs typeface="+mn-lt"/>
            </a:endParaRPr>
          </a:p>
          <a:p>
            <a:r>
              <a:rPr lang="en-US" sz="2200">
                <a:ea typeface="+mn-lt"/>
                <a:cs typeface="+mn-lt"/>
              </a:rPr>
              <a:t>Explain why that priority level: why is low, medium or high?</a:t>
            </a:r>
          </a:p>
        </p:txBody>
      </p:sp>
      <p:pic>
        <p:nvPicPr>
          <p:cNvPr id="5" name="Picture 4" descr="A black and blue sign with white text&#10;&#10;AI-generated content may be incorrect.">
            <a:extLst>
              <a:ext uri="{FF2B5EF4-FFF2-40B4-BE49-F238E27FC236}">
                <a16:creationId xmlns:a16="http://schemas.microsoft.com/office/drawing/2014/main" id="{59AF194D-67FF-1469-3976-0C90F7C60CDB}"/>
              </a:ext>
            </a:extLst>
          </p:cNvPr>
          <p:cNvPicPr>
            <a:picLocks noChangeAspect="1"/>
          </p:cNvPicPr>
          <p:nvPr/>
        </p:nvPicPr>
        <p:blipFill>
          <a:blip r:embed="rId2"/>
          <a:stretch>
            <a:fillRect/>
          </a:stretch>
        </p:blipFill>
        <p:spPr>
          <a:xfrm>
            <a:off x="296334" y="-1"/>
            <a:ext cx="2133601" cy="2175935"/>
          </a:xfrm>
          <a:prstGeom prst="rect">
            <a:avLst/>
          </a:prstGeom>
        </p:spPr>
      </p:pic>
    </p:spTree>
    <p:extLst>
      <p:ext uri="{BB962C8B-B14F-4D97-AF65-F5344CB8AC3E}">
        <p14:creationId xmlns:p14="http://schemas.microsoft.com/office/powerpoint/2010/main" val="40514902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6D31B3C-FA6D-4560-68E6-9B7D16DAD14B}"/>
              </a:ext>
            </a:extLst>
          </p:cNvPr>
          <p:cNvSpPr>
            <a:spLocks noGrp="1"/>
          </p:cNvSpPr>
          <p:nvPr>
            <p:ph type="title"/>
          </p:nvPr>
        </p:nvSpPr>
        <p:spPr>
          <a:xfrm>
            <a:off x="621792" y="1161288"/>
            <a:ext cx="3602736" cy="4526280"/>
          </a:xfrm>
        </p:spPr>
        <p:txBody>
          <a:bodyPr>
            <a:normAutofit/>
          </a:bodyPr>
          <a:lstStyle/>
          <a:p>
            <a:pPr algn="ctr"/>
            <a:r>
              <a:rPr lang="en-US" sz="4000">
                <a:cs typeface="Calibri Light"/>
              </a:rPr>
              <a:t>Network Requirements</a:t>
            </a:r>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851B7206-E4D7-0CD3-A4FD-25E1E1462D8D}"/>
              </a:ext>
            </a:extLst>
          </p:cNvPr>
          <p:cNvGraphicFramePr>
            <a:graphicFrameLocks noGrp="1"/>
          </p:cNvGraphicFramePr>
          <p:nvPr>
            <p:ph idx="1"/>
            <p:extLst>
              <p:ext uri="{D42A27DB-BD31-4B8C-83A1-F6EECF244321}">
                <p14:modId xmlns:p14="http://schemas.microsoft.com/office/powerpoint/2010/main" val="3476361247"/>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5" name="Picture 24" descr="A black and blue sign with white text&#10;&#10;AI-generated content may be incorrect.">
            <a:extLst>
              <a:ext uri="{FF2B5EF4-FFF2-40B4-BE49-F238E27FC236}">
                <a16:creationId xmlns:a16="http://schemas.microsoft.com/office/drawing/2014/main" id="{3191C34E-E40E-B6E2-9AC3-20370CB6E432}"/>
              </a:ext>
            </a:extLst>
          </p:cNvPr>
          <p:cNvPicPr>
            <a:picLocks noChangeAspect="1"/>
          </p:cNvPicPr>
          <p:nvPr/>
        </p:nvPicPr>
        <p:blipFill>
          <a:blip r:embed="rId7"/>
          <a:stretch>
            <a:fillRect/>
          </a:stretch>
        </p:blipFill>
        <p:spPr>
          <a:xfrm>
            <a:off x="296334" y="-1"/>
            <a:ext cx="2133601" cy="2175935"/>
          </a:xfrm>
          <a:prstGeom prst="rect">
            <a:avLst/>
          </a:prstGeom>
        </p:spPr>
      </p:pic>
    </p:spTree>
    <p:extLst>
      <p:ext uri="{BB962C8B-B14F-4D97-AF65-F5344CB8AC3E}">
        <p14:creationId xmlns:p14="http://schemas.microsoft.com/office/powerpoint/2010/main" val="584106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BBBFFC1-CBC6-4C2D-5BA2-6EDC9278DCB3}"/>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cs typeface="Calibri Light"/>
              </a:rPr>
              <a:t>Legal Requirements</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89AB8CE-124F-26FB-EDB2-04CEA563AF4D}"/>
              </a:ext>
            </a:extLst>
          </p:cNvPr>
          <p:cNvSpPr>
            <a:spLocks noGrp="1"/>
          </p:cNvSpPr>
          <p:nvPr>
            <p:ph idx="1"/>
          </p:nvPr>
        </p:nvSpPr>
        <p:spPr>
          <a:xfrm>
            <a:off x="4976031" y="963877"/>
            <a:ext cx="6377769" cy="5389177"/>
          </a:xfrm>
        </p:spPr>
        <p:txBody>
          <a:bodyPr vert="horz" lIns="91440" tIns="45720" rIns="91440" bIns="45720" rtlCol="0" anchor="ctr">
            <a:normAutofit/>
          </a:bodyPr>
          <a:lstStyle/>
          <a:p>
            <a:r>
              <a:rPr lang="en-US" sz="2400">
                <a:ea typeface="+mn-lt"/>
                <a:cs typeface="+mn-lt"/>
              </a:rPr>
              <a:t>Think about what is needed.</a:t>
            </a:r>
          </a:p>
          <a:p>
            <a:endParaRPr lang="en-US" sz="2400">
              <a:ea typeface="+mn-lt"/>
              <a:cs typeface="+mn-lt"/>
            </a:endParaRPr>
          </a:p>
          <a:p>
            <a:r>
              <a:rPr lang="en-US" sz="2400">
                <a:ea typeface="+mn-lt"/>
                <a:cs typeface="+mn-lt"/>
              </a:rPr>
              <a:t>Think about why it is needed.</a:t>
            </a:r>
          </a:p>
          <a:p>
            <a:endParaRPr lang="en-US" sz="2400">
              <a:ea typeface="+mn-lt"/>
              <a:cs typeface="+mn-lt"/>
            </a:endParaRPr>
          </a:p>
          <a:p>
            <a:r>
              <a:rPr lang="en-US" sz="2400">
                <a:ea typeface="+mn-lt"/>
                <a:cs typeface="+mn-lt"/>
              </a:rPr>
              <a:t>Think about the importance of this legislation based on the scenario.</a:t>
            </a:r>
          </a:p>
          <a:p>
            <a:endParaRPr lang="en-US" sz="2400">
              <a:ea typeface="+mn-lt"/>
              <a:cs typeface="+mn-lt"/>
            </a:endParaRPr>
          </a:p>
          <a:p>
            <a:r>
              <a:rPr lang="en-US" sz="2400">
                <a:ea typeface="+mn-lt"/>
                <a:cs typeface="+mn-lt"/>
              </a:rPr>
              <a:t>Stick to a simple system: low, medium and high.</a:t>
            </a:r>
          </a:p>
          <a:p>
            <a:endParaRPr lang="en-US" sz="2400">
              <a:ea typeface="+mn-lt"/>
              <a:cs typeface="+mn-lt"/>
            </a:endParaRPr>
          </a:p>
          <a:p>
            <a:r>
              <a:rPr lang="en-US" sz="2400">
                <a:ea typeface="+mn-lt"/>
                <a:cs typeface="+mn-lt"/>
              </a:rPr>
              <a:t>Explain why that priority level: why is low, medium or high?</a:t>
            </a:r>
          </a:p>
        </p:txBody>
      </p:sp>
      <p:pic>
        <p:nvPicPr>
          <p:cNvPr id="5" name="Picture 4" descr="A black and blue sign with white text&#10;&#10;AI-generated content may be incorrect.">
            <a:extLst>
              <a:ext uri="{FF2B5EF4-FFF2-40B4-BE49-F238E27FC236}">
                <a16:creationId xmlns:a16="http://schemas.microsoft.com/office/drawing/2014/main" id="{C1D9AC3D-CCE4-17CB-A141-DDFCFF4D3D1F}"/>
              </a:ext>
            </a:extLst>
          </p:cNvPr>
          <p:cNvPicPr>
            <a:picLocks noChangeAspect="1"/>
          </p:cNvPicPr>
          <p:nvPr/>
        </p:nvPicPr>
        <p:blipFill>
          <a:blip r:embed="rId2"/>
          <a:stretch>
            <a:fillRect/>
          </a:stretch>
        </p:blipFill>
        <p:spPr>
          <a:xfrm>
            <a:off x="296334" y="-1"/>
            <a:ext cx="2133601" cy="2175935"/>
          </a:xfrm>
          <a:prstGeom prst="rect">
            <a:avLst/>
          </a:prstGeom>
        </p:spPr>
      </p:pic>
    </p:spTree>
    <p:extLst>
      <p:ext uri="{BB962C8B-B14F-4D97-AF65-F5344CB8AC3E}">
        <p14:creationId xmlns:p14="http://schemas.microsoft.com/office/powerpoint/2010/main" val="5148183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DBC6133C-0615-4CE4-9132-37E609A9BD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968BEAE-11F0-10C4-3B91-6D19F8AB4357}"/>
              </a:ext>
            </a:extLst>
          </p:cNvPr>
          <p:cNvSpPr>
            <a:spLocks noGrp="1"/>
          </p:cNvSpPr>
          <p:nvPr>
            <p:ph type="title"/>
          </p:nvPr>
        </p:nvSpPr>
        <p:spPr>
          <a:xfrm>
            <a:off x="645064" y="525982"/>
            <a:ext cx="4282983" cy="1200361"/>
          </a:xfrm>
        </p:spPr>
        <p:txBody>
          <a:bodyPr anchor="b">
            <a:normAutofit/>
          </a:bodyPr>
          <a:lstStyle/>
          <a:p>
            <a:r>
              <a:rPr lang="en-US" sz="3600">
                <a:cs typeface="Calibri Light"/>
              </a:rPr>
              <a:t>Be Fixated With The Scenario</a:t>
            </a:r>
          </a:p>
        </p:txBody>
      </p:sp>
      <p:sp>
        <p:nvSpPr>
          <p:cNvPr id="16" name="Rectangle 15">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6533"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8A6B94C-81DC-84C9-8F72-1CE4F4B4B510}"/>
              </a:ext>
            </a:extLst>
          </p:cNvPr>
          <p:cNvSpPr>
            <a:spLocks noGrp="1"/>
          </p:cNvSpPr>
          <p:nvPr>
            <p:ph idx="1"/>
          </p:nvPr>
        </p:nvSpPr>
        <p:spPr>
          <a:xfrm>
            <a:off x="203453" y="2031101"/>
            <a:ext cx="5235483" cy="3737079"/>
          </a:xfrm>
        </p:spPr>
        <p:txBody>
          <a:bodyPr vert="horz" lIns="91440" tIns="45720" rIns="91440" bIns="45720" rtlCol="0" anchor="ctr">
            <a:normAutofit/>
          </a:bodyPr>
          <a:lstStyle/>
          <a:p>
            <a:r>
              <a:rPr lang="en-US" sz="1800">
                <a:cs typeface="Calibri"/>
              </a:rPr>
              <a:t>REPEAT: Everything you choose must be linked back to the scenario.</a:t>
            </a:r>
          </a:p>
          <a:p>
            <a:endParaRPr lang="en-US" sz="1800">
              <a:cs typeface="Calibri"/>
            </a:endParaRPr>
          </a:p>
          <a:p>
            <a:r>
              <a:rPr lang="en-US" sz="1800">
                <a:cs typeface="Calibri"/>
              </a:rPr>
              <a:t>A game design company would need more powerful PCs compared to an accounting firm.</a:t>
            </a:r>
          </a:p>
          <a:p>
            <a:endParaRPr lang="en-US" sz="1800">
              <a:cs typeface="Calibri"/>
            </a:endParaRPr>
          </a:p>
          <a:p>
            <a:r>
              <a:rPr lang="en-US" sz="1800">
                <a:cs typeface="Calibri"/>
              </a:rPr>
              <a:t>A bank would need better protection compared to a small office.</a:t>
            </a:r>
          </a:p>
          <a:p>
            <a:endParaRPr lang="en-US" sz="1800">
              <a:cs typeface="Calibri"/>
            </a:endParaRPr>
          </a:p>
          <a:p>
            <a:r>
              <a:rPr lang="en-US" sz="1800">
                <a:cs typeface="Calibri"/>
              </a:rPr>
              <a:t>An online shop would need multiple ISPs compared to an office with five people.</a:t>
            </a:r>
          </a:p>
        </p:txBody>
      </p:sp>
      <p:sp>
        <p:nvSpPr>
          <p:cNvPr id="18" name="Rectangle 17">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25843"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90492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96793"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C80EE49-5D9A-2E22-8334-1D305F343D8F}"/>
              </a:ext>
            </a:extLst>
          </p:cNvPr>
          <p:cNvPicPr>
            <a:picLocks noChangeAspect="1"/>
          </p:cNvPicPr>
          <p:nvPr/>
        </p:nvPicPr>
        <p:blipFill rotWithShape="1">
          <a:blip r:embed="rId2"/>
          <a:srcRect l="15871" r="24583" b="6250"/>
          <a:stretch/>
        </p:blipFill>
        <p:spPr>
          <a:xfrm>
            <a:off x="5987738" y="820458"/>
            <a:ext cx="5628018" cy="4984213"/>
          </a:xfrm>
          <a:prstGeom prst="rect">
            <a:avLst/>
          </a:prstGeom>
        </p:spPr>
      </p:pic>
      <p:pic>
        <p:nvPicPr>
          <p:cNvPr id="6" name="Picture 5" descr="A black and blue sign with white text&#10;&#10;AI-generated content may be incorrect.">
            <a:extLst>
              <a:ext uri="{FF2B5EF4-FFF2-40B4-BE49-F238E27FC236}">
                <a16:creationId xmlns:a16="http://schemas.microsoft.com/office/drawing/2014/main" id="{645C3762-8776-A87B-2467-49BEBFC1C687}"/>
              </a:ext>
            </a:extLst>
          </p:cNvPr>
          <p:cNvPicPr>
            <a:picLocks noChangeAspect="1"/>
          </p:cNvPicPr>
          <p:nvPr/>
        </p:nvPicPr>
        <p:blipFill>
          <a:blip r:embed="rId3"/>
          <a:stretch>
            <a:fillRect/>
          </a:stretch>
        </p:blipFill>
        <p:spPr>
          <a:xfrm>
            <a:off x="6096632" y="648268"/>
            <a:ext cx="2133601" cy="2175935"/>
          </a:xfrm>
          <a:prstGeom prst="rect">
            <a:avLst/>
          </a:prstGeom>
        </p:spPr>
      </p:pic>
    </p:spTree>
    <p:extLst>
      <p:ext uri="{BB962C8B-B14F-4D97-AF65-F5344CB8AC3E}">
        <p14:creationId xmlns:p14="http://schemas.microsoft.com/office/powerpoint/2010/main" val="8141291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26AE7-7A57-E14D-59E1-D044D1F15E8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3B3BA7C-EEDD-049E-5A04-1F8B8EF04316}"/>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2032460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C646C74-1DC8-F5B5-AF5B-292310707A39}"/>
              </a:ext>
            </a:extLst>
          </p:cNvPr>
          <p:cNvSpPr>
            <a:spLocks noGrp="1"/>
          </p:cNvSpPr>
          <p:nvPr>
            <p:ph type="title"/>
          </p:nvPr>
        </p:nvSpPr>
        <p:spPr>
          <a:xfrm>
            <a:off x="285057" y="308051"/>
            <a:ext cx="4706307" cy="2121363"/>
          </a:xfrm>
        </p:spPr>
        <p:txBody>
          <a:bodyPr anchor="b">
            <a:normAutofit/>
          </a:bodyPr>
          <a:lstStyle/>
          <a:p>
            <a:pPr algn="ctr"/>
            <a:r>
              <a:rPr lang="en-US" sz="5000">
                <a:cs typeface="Calibri Light"/>
              </a:rPr>
              <a:t>Activity 2</a:t>
            </a:r>
            <a:br>
              <a:rPr lang="en-US" sz="4600">
                <a:cs typeface="Calibri Light"/>
              </a:rPr>
            </a:br>
            <a:br>
              <a:rPr lang="en-US" sz="4600">
                <a:cs typeface="Calibri Light"/>
              </a:rPr>
            </a:br>
            <a:r>
              <a:rPr lang="en-US" sz="3500">
                <a:cs typeface="Calibri Light" panose="020F0302020204030204"/>
              </a:rPr>
              <a:t>IT Service Catalogue</a:t>
            </a:r>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D7418DF-0B88-7B4D-C6C2-68448960C32C}"/>
              </a:ext>
            </a:extLst>
          </p:cNvPr>
          <p:cNvSpPr>
            <a:spLocks noGrp="1"/>
          </p:cNvSpPr>
          <p:nvPr>
            <p:ph idx="1"/>
          </p:nvPr>
        </p:nvSpPr>
        <p:spPr>
          <a:xfrm>
            <a:off x="215785" y="2872899"/>
            <a:ext cx="4667884" cy="3744963"/>
          </a:xfrm>
        </p:spPr>
        <p:txBody>
          <a:bodyPr vert="horz" lIns="91440" tIns="45720" rIns="91440" bIns="45720" rtlCol="0" anchor="t">
            <a:noAutofit/>
          </a:bodyPr>
          <a:lstStyle/>
          <a:p>
            <a:r>
              <a:rPr lang="en-US" sz="2200">
                <a:cs typeface="Calibri"/>
              </a:rPr>
              <a:t>A catalogue is a list of things.</a:t>
            </a:r>
          </a:p>
          <a:p>
            <a:endParaRPr lang="en-US" sz="2200">
              <a:cs typeface="Calibri"/>
            </a:endParaRPr>
          </a:p>
          <a:p>
            <a:r>
              <a:rPr lang="en-US" sz="2200">
                <a:cs typeface="Calibri"/>
              </a:rPr>
              <a:t>Think of the old Argos catalogues.</a:t>
            </a:r>
          </a:p>
          <a:p>
            <a:endParaRPr lang="en-US" sz="2200">
              <a:cs typeface="Calibri"/>
            </a:endParaRPr>
          </a:p>
          <a:p>
            <a:r>
              <a:rPr lang="en-US" sz="2200">
                <a:cs typeface="Calibri"/>
              </a:rPr>
              <a:t>This will be a list of IT "things" needed.</a:t>
            </a:r>
          </a:p>
          <a:p>
            <a:endParaRPr lang="en-US" sz="2200">
              <a:cs typeface="Calibri"/>
            </a:endParaRPr>
          </a:p>
          <a:p>
            <a:r>
              <a:rPr lang="en-US" sz="2200">
                <a:cs typeface="Calibri"/>
              </a:rPr>
              <a:t>"Things" can be hardware or software.</a:t>
            </a:r>
          </a:p>
        </p:txBody>
      </p:sp>
      <p:pic>
        <p:nvPicPr>
          <p:cNvPr id="5" name="Picture 4" descr="Piles of paperwork">
            <a:extLst>
              <a:ext uri="{FF2B5EF4-FFF2-40B4-BE49-F238E27FC236}">
                <a16:creationId xmlns:a16="http://schemas.microsoft.com/office/drawing/2014/main" id="{B428DC1E-0EB6-C612-0A40-D89757F8C7D4}"/>
              </a:ext>
            </a:extLst>
          </p:cNvPr>
          <p:cNvPicPr>
            <a:picLocks noChangeAspect="1"/>
          </p:cNvPicPr>
          <p:nvPr/>
        </p:nvPicPr>
        <p:blipFill rotWithShape="1">
          <a:blip r:embed="rId2"/>
          <a:srcRect l="13059" r="11716" b="4"/>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6" name="Picture 5" descr="A black and blue sign with white text&#10;&#10;AI-generated content may be incorrect.">
            <a:extLst>
              <a:ext uri="{FF2B5EF4-FFF2-40B4-BE49-F238E27FC236}">
                <a16:creationId xmlns:a16="http://schemas.microsoft.com/office/drawing/2014/main" id="{C90DEFF3-00EA-2C6B-D191-F23FAA667BC2}"/>
              </a:ext>
            </a:extLst>
          </p:cNvPr>
          <p:cNvPicPr>
            <a:picLocks noChangeAspect="1"/>
          </p:cNvPicPr>
          <p:nvPr/>
        </p:nvPicPr>
        <p:blipFill>
          <a:blip r:embed="rId3"/>
          <a:stretch>
            <a:fillRect/>
          </a:stretch>
        </p:blipFill>
        <p:spPr>
          <a:xfrm>
            <a:off x="3749976" y="-170598"/>
            <a:ext cx="2133601" cy="2175935"/>
          </a:xfrm>
          <a:prstGeom prst="rect">
            <a:avLst/>
          </a:prstGeom>
        </p:spPr>
      </p:pic>
    </p:spTree>
    <p:extLst>
      <p:ext uri="{BB962C8B-B14F-4D97-AF65-F5344CB8AC3E}">
        <p14:creationId xmlns:p14="http://schemas.microsoft.com/office/powerpoint/2010/main" val="20596762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7FCFAB8-9E9C-414D-9FCB-CECED12D5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6C16827-9A48-4468-BE81-11EC18E0AE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 y="685799"/>
            <a:ext cx="5410200" cy="54864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A17AA9-F094-0F1B-1F13-6C0024188938}"/>
              </a:ext>
            </a:extLst>
          </p:cNvPr>
          <p:cNvSpPr>
            <a:spLocks noGrp="1"/>
          </p:cNvSpPr>
          <p:nvPr>
            <p:ph type="title"/>
          </p:nvPr>
        </p:nvSpPr>
        <p:spPr>
          <a:xfrm>
            <a:off x="1632439" y="1335183"/>
            <a:ext cx="3516922" cy="4150899"/>
          </a:xfrm>
        </p:spPr>
        <p:txBody>
          <a:bodyPr>
            <a:normAutofit/>
          </a:bodyPr>
          <a:lstStyle/>
          <a:p>
            <a:pPr algn="ctr"/>
            <a:r>
              <a:rPr lang="en-US" sz="3200">
                <a:solidFill>
                  <a:srgbClr val="595959"/>
                </a:solidFill>
                <a:cs typeface="Calibri Light"/>
              </a:rPr>
              <a:t>IT Service Catalogue?</a:t>
            </a:r>
            <a:endParaRPr lang="en-US" sz="3200">
              <a:solidFill>
                <a:srgbClr val="595959"/>
              </a:solidFill>
            </a:endParaRPr>
          </a:p>
        </p:txBody>
      </p:sp>
      <p:sp>
        <p:nvSpPr>
          <p:cNvPr id="12" name="Rectangle 11">
            <a:extLst>
              <a:ext uri="{FF2B5EF4-FFF2-40B4-BE49-F238E27FC236}">
                <a16:creationId xmlns:a16="http://schemas.microsoft.com/office/drawing/2014/main" id="{899956BA-5C38-49F9-88D6-BD6C71E9C7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685799"/>
            <a:ext cx="5410200" cy="5486401"/>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43FA90B-F935-77ED-BA67-C4FF969B3687}"/>
              </a:ext>
            </a:extLst>
          </p:cNvPr>
          <p:cNvSpPr>
            <a:spLocks noGrp="1"/>
          </p:cNvSpPr>
          <p:nvPr>
            <p:ph idx="1"/>
          </p:nvPr>
        </p:nvSpPr>
        <p:spPr>
          <a:xfrm>
            <a:off x="6295729" y="798320"/>
            <a:ext cx="4932810" cy="5339291"/>
          </a:xfrm>
        </p:spPr>
        <p:txBody>
          <a:bodyPr vert="horz" lIns="91440" tIns="45720" rIns="91440" bIns="45720" rtlCol="0" anchor="ctr">
            <a:noAutofit/>
          </a:bodyPr>
          <a:lstStyle/>
          <a:p>
            <a:r>
              <a:rPr lang="en-US" sz="2200">
                <a:solidFill>
                  <a:schemeClr val="tx1">
                    <a:lumMod val="65000"/>
                    <a:lumOff val="35000"/>
                  </a:schemeClr>
                </a:solidFill>
                <a:cs typeface="Calibri"/>
              </a:rPr>
              <a:t>This is the main reason you were allowed to research.</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Here you will need to be specific with hardware and software names.</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If you said that a 3d printer was needed.</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What make and model of 3d printer did you choose and </a:t>
            </a:r>
            <a:r>
              <a:rPr lang="en-US" sz="2200" b="1">
                <a:solidFill>
                  <a:schemeClr val="tx1">
                    <a:lumMod val="65000"/>
                    <a:lumOff val="35000"/>
                  </a:schemeClr>
                </a:solidFill>
                <a:cs typeface="Calibri"/>
              </a:rPr>
              <a:t>why</a:t>
            </a:r>
            <a:r>
              <a:rPr lang="en-US" sz="2200">
                <a:solidFill>
                  <a:schemeClr val="tx1">
                    <a:lumMod val="65000"/>
                    <a:lumOff val="35000"/>
                  </a:schemeClr>
                </a:solidFill>
                <a:cs typeface="Calibri"/>
              </a:rPr>
              <a:t>.</a:t>
            </a:r>
          </a:p>
          <a:p>
            <a:endParaRPr lang="en-US" sz="2200">
              <a:solidFill>
                <a:schemeClr val="tx1">
                  <a:lumMod val="65000"/>
                  <a:lumOff val="35000"/>
                </a:schemeClr>
              </a:solidFill>
              <a:cs typeface="Calibri"/>
            </a:endParaRPr>
          </a:p>
          <a:p>
            <a:r>
              <a:rPr lang="en-US" sz="2200">
                <a:solidFill>
                  <a:schemeClr val="tx1">
                    <a:lumMod val="65000"/>
                    <a:lumOff val="35000"/>
                  </a:schemeClr>
                </a:solidFill>
                <a:cs typeface="Calibri"/>
              </a:rPr>
              <a:t>Only put items here that make sense based on the scenario.</a:t>
            </a:r>
          </a:p>
        </p:txBody>
      </p:sp>
      <p:pic>
        <p:nvPicPr>
          <p:cNvPr id="5" name="Picture 4" descr="A black and blue sign with white text&#10;&#10;AI-generated content may be incorrect.">
            <a:extLst>
              <a:ext uri="{FF2B5EF4-FFF2-40B4-BE49-F238E27FC236}">
                <a16:creationId xmlns:a16="http://schemas.microsoft.com/office/drawing/2014/main" id="{4FAF1524-BA62-DFF3-3445-EA441CD78720}"/>
              </a:ext>
            </a:extLst>
          </p:cNvPr>
          <p:cNvPicPr>
            <a:picLocks noChangeAspect="1"/>
          </p:cNvPicPr>
          <p:nvPr/>
        </p:nvPicPr>
        <p:blipFill>
          <a:blip r:embed="rId2"/>
          <a:stretch>
            <a:fillRect/>
          </a:stretch>
        </p:blipFill>
        <p:spPr>
          <a:xfrm>
            <a:off x="828212" y="400436"/>
            <a:ext cx="2133601" cy="2175935"/>
          </a:xfrm>
          <a:prstGeom prst="rect">
            <a:avLst/>
          </a:prstGeom>
        </p:spPr>
      </p:pic>
    </p:spTree>
    <p:extLst>
      <p:ext uri="{BB962C8B-B14F-4D97-AF65-F5344CB8AC3E}">
        <p14:creationId xmlns:p14="http://schemas.microsoft.com/office/powerpoint/2010/main" val="21815764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93599F6-F5E7-AD9D-6183-9B2A33CF7CF8}"/>
              </a:ext>
            </a:extLst>
          </p:cNvPr>
          <p:cNvSpPr>
            <a:spLocks noGrp="1"/>
          </p:cNvSpPr>
          <p:nvPr>
            <p:ph type="title"/>
          </p:nvPr>
        </p:nvSpPr>
        <p:spPr>
          <a:xfrm>
            <a:off x="73981" y="620392"/>
            <a:ext cx="4795647" cy="5504688"/>
          </a:xfrm>
        </p:spPr>
        <p:txBody>
          <a:bodyPr>
            <a:normAutofit/>
          </a:bodyPr>
          <a:lstStyle/>
          <a:p>
            <a:pPr algn="ctr"/>
            <a:r>
              <a:rPr lang="en-US" sz="6000">
                <a:solidFill>
                  <a:schemeClr val="bg1"/>
                </a:solidFill>
                <a:cs typeface="Calibri Light"/>
              </a:rPr>
              <a:t>What I Will Do</a:t>
            </a:r>
          </a:p>
        </p:txBody>
      </p:sp>
      <p:graphicFrame>
        <p:nvGraphicFramePr>
          <p:cNvPr id="5" name="Content Placeholder 2">
            <a:extLst>
              <a:ext uri="{FF2B5EF4-FFF2-40B4-BE49-F238E27FC236}">
                <a16:creationId xmlns:a16="http://schemas.microsoft.com/office/drawing/2014/main" id="{1EB2629F-7303-358B-D439-E46E18FA163C}"/>
              </a:ext>
            </a:extLst>
          </p:cNvPr>
          <p:cNvGraphicFramePr>
            <a:graphicFrameLocks noGrp="1"/>
          </p:cNvGraphicFramePr>
          <p:nvPr>
            <p:ph idx="1"/>
            <p:extLst>
              <p:ext uri="{D42A27DB-BD31-4B8C-83A1-F6EECF244321}">
                <p14:modId xmlns:p14="http://schemas.microsoft.com/office/powerpoint/2010/main" val="3124449346"/>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6" name="Picture 25" descr="A black and blue sign with white text&#10;&#10;AI-generated content may be incorrect.">
            <a:extLst>
              <a:ext uri="{FF2B5EF4-FFF2-40B4-BE49-F238E27FC236}">
                <a16:creationId xmlns:a16="http://schemas.microsoft.com/office/drawing/2014/main" id="{9DAFC5ED-DCAE-61D3-BA7E-50EE9B7942B3}"/>
              </a:ext>
            </a:extLst>
          </p:cNvPr>
          <p:cNvPicPr>
            <a:picLocks noChangeAspect="1"/>
          </p:cNvPicPr>
          <p:nvPr/>
        </p:nvPicPr>
        <p:blipFill>
          <a:blip r:embed="rId7"/>
          <a:stretch>
            <a:fillRect/>
          </a:stretch>
        </p:blipFill>
        <p:spPr>
          <a:xfrm>
            <a:off x="414867" y="4470399"/>
            <a:ext cx="2133601" cy="2175935"/>
          </a:xfrm>
          <a:prstGeom prst="rect">
            <a:avLst/>
          </a:prstGeom>
        </p:spPr>
      </p:pic>
    </p:spTree>
    <p:extLst>
      <p:ext uri="{BB962C8B-B14F-4D97-AF65-F5344CB8AC3E}">
        <p14:creationId xmlns:p14="http://schemas.microsoft.com/office/powerpoint/2010/main" val="15890803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51B8B-A935-E489-B86C-A9369F5BE20F}"/>
              </a:ext>
            </a:extLst>
          </p:cNvPr>
          <p:cNvSpPr>
            <a:spLocks noGrp="1"/>
          </p:cNvSpPr>
          <p:nvPr>
            <p:ph type="title"/>
          </p:nvPr>
        </p:nvSpPr>
        <p:spPr>
          <a:xfrm>
            <a:off x="986634" y="559993"/>
            <a:ext cx="2838745" cy="1622321"/>
          </a:xfrm>
        </p:spPr>
        <p:txBody>
          <a:bodyPr>
            <a:noAutofit/>
          </a:bodyPr>
          <a:lstStyle/>
          <a:p>
            <a:pPr algn="ctr"/>
            <a:r>
              <a:rPr lang="en-US" sz="4500">
                <a:cs typeface="Calibri Light"/>
              </a:rPr>
              <a:t>IT Service Catalogue Template</a:t>
            </a:r>
            <a:endParaRPr lang="en-US"/>
          </a:p>
        </p:txBody>
      </p:sp>
      <p:sp>
        <p:nvSpPr>
          <p:cNvPr id="3" name="Content Placeholder 2">
            <a:extLst>
              <a:ext uri="{FF2B5EF4-FFF2-40B4-BE49-F238E27FC236}">
                <a16:creationId xmlns:a16="http://schemas.microsoft.com/office/drawing/2014/main" id="{2BC6A762-606C-424D-45D2-56C8D055716A}"/>
              </a:ext>
            </a:extLst>
          </p:cNvPr>
          <p:cNvSpPr>
            <a:spLocks noGrp="1"/>
          </p:cNvSpPr>
          <p:nvPr>
            <p:ph idx="1"/>
          </p:nvPr>
        </p:nvSpPr>
        <p:spPr>
          <a:xfrm>
            <a:off x="648931" y="3477490"/>
            <a:ext cx="3505494" cy="2746329"/>
          </a:xfrm>
        </p:spPr>
        <p:txBody>
          <a:bodyPr vert="horz" lIns="91440" tIns="45720" rIns="91440" bIns="45720" rtlCol="0" anchor="t">
            <a:normAutofit/>
          </a:bodyPr>
          <a:lstStyle/>
          <a:p>
            <a:r>
              <a:rPr lang="en-US" sz="2200">
                <a:cs typeface="Calibri"/>
              </a:rPr>
              <a:t>There is a template given. Please use it!</a:t>
            </a:r>
          </a:p>
          <a:p>
            <a:endParaRPr lang="en-US" sz="2200">
              <a:cs typeface="Calibri"/>
            </a:endParaRPr>
          </a:p>
        </p:txBody>
      </p:sp>
      <p:sp>
        <p:nvSpPr>
          <p:cNvPr id="9" name="Rectangle 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Graphical user interface, text, application, email&#10;&#10;Description automatically generated">
            <a:extLst>
              <a:ext uri="{FF2B5EF4-FFF2-40B4-BE49-F238E27FC236}">
                <a16:creationId xmlns:a16="http://schemas.microsoft.com/office/drawing/2014/main" id="{3FBF0C77-52F3-B4E1-1B8A-2BDC65C9EB93}"/>
              </a:ext>
            </a:extLst>
          </p:cNvPr>
          <p:cNvPicPr>
            <a:picLocks noChangeAspect="1"/>
          </p:cNvPicPr>
          <p:nvPr/>
        </p:nvPicPr>
        <p:blipFill>
          <a:blip r:embed="rId2"/>
          <a:stretch>
            <a:fillRect/>
          </a:stretch>
        </p:blipFill>
        <p:spPr>
          <a:xfrm>
            <a:off x="5405862" y="1493667"/>
            <a:ext cx="6019331" cy="3867419"/>
          </a:xfrm>
          <a:prstGeom prst="rect">
            <a:avLst/>
          </a:prstGeom>
          <a:effectLst/>
        </p:spPr>
      </p:pic>
      <p:pic>
        <p:nvPicPr>
          <p:cNvPr id="6" name="Picture 5" descr="A black and blue sign with white text&#10;&#10;AI-generated content may be incorrect.">
            <a:extLst>
              <a:ext uri="{FF2B5EF4-FFF2-40B4-BE49-F238E27FC236}">
                <a16:creationId xmlns:a16="http://schemas.microsoft.com/office/drawing/2014/main" id="{57C7B6F7-A952-251E-267A-B26E96379D9B}"/>
              </a:ext>
            </a:extLst>
          </p:cNvPr>
          <p:cNvPicPr>
            <a:picLocks noChangeAspect="1"/>
          </p:cNvPicPr>
          <p:nvPr/>
        </p:nvPicPr>
        <p:blipFill>
          <a:blip r:embed="rId3"/>
          <a:stretch>
            <a:fillRect/>
          </a:stretch>
        </p:blipFill>
        <p:spPr>
          <a:xfrm>
            <a:off x="1212069" y="3893345"/>
            <a:ext cx="2133601" cy="2175935"/>
          </a:xfrm>
          <a:prstGeom prst="rect">
            <a:avLst/>
          </a:prstGeom>
        </p:spPr>
      </p:pic>
    </p:spTree>
    <p:extLst>
      <p:ext uri="{BB962C8B-B14F-4D97-AF65-F5344CB8AC3E}">
        <p14:creationId xmlns:p14="http://schemas.microsoft.com/office/powerpoint/2010/main" val="2184375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8">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9E565CB-E35E-F2DC-0494-8B24089D9FA4}"/>
              </a:ext>
            </a:extLst>
          </p:cNvPr>
          <p:cNvSpPr>
            <a:spLocks noGrp="1"/>
          </p:cNvSpPr>
          <p:nvPr>
            <p:ph type="title"/>
          </p:nvPr>
        </p:nvSpPr>
        <p:spPr>
          <a:xfrm>
            <a:off x="838201" y="365125"/>
            <a:ext cx="5251316" cy="1807305"/>
          </a:xfrm>
        </p:spPr>
        <p:txBody>
          <a:bodyPr>
            <a:normAutofit/>
          </a:bodyPr>
          <a:lstStyle/>
          <a:p>
            <a:r>
              <a:rPr lang="en-US" sz="4100">
                <a:cs typeface="Calibri Light"/>
              </a:rPr>
              <a:t>Features and Characteristics Of IT Services</a:t>
            </a:r>
          </a:p>
        </p:txBody>
      </p:sp>
      <p:sp>
        <p:nvSpPr>
          <p:cNvPr id="3" name="Content Placeholder 2">
            <a:extLst>
              <a:ext uri="{FF2B5EF4-FFF2-40B4-BE49-F238E27FC236}">
                <a16:creationId xmlns:a16="http://schemas.microsoft.com/office/drawing/2014/main" id="{0306EFD8-4941-7537-7C87-1A3142F3DCCF}"/>
              </a:ext>
            </a:extLst>
          </p:cNvPr>
          <p:cNvSpPr>
            <a:spLocks noGrp="1"/>
          </p:cNvSpPr>
          <p:nvPr>
            <p:ph idx="1"/>
          </p:nvPr>
        </p:nvSpPr>
        <p:spPr>
          <a:xfrm>
            <a:off x="838200" y="2333297"/>
            <a:ext cx="4619621" cy="3843666"/>
          </a:xfrm>
        </p:spPr>
        <p:txBody>
          <a:bodyPr vert="horz" lIns="91440" tIns="45720" rIns="91440" bIns="45720" rtlCol="0" anchor="t">
            <a:normAutofit/>
          </a:bodyPr>
          <a:lstStyle/>
          <a:p>
            <a:r>
              <a:rPr lang="en-US" sz="2400">
                <a:cs typeface="Calibri"/>
              </a:rPr>
              <a:t>Manufactoring Of Products.</a:t>
            </a:r>
          </a:p>
          <a:p>
            <a:r>
              <a:rPr lang="en-US" sz="2400">
                <a:cs typeface="Calibri"/>
              </a:rPr>
              <a:t>Supply Chain Management.</a:t>
            </a:r>
          </a:p>
          <a:p>
            <a:r>
              <a:rPr lang="en-US" sz="2400">
                <a:cs typeface="Calibri"/>
              </a:rPr>
              <a:t>Marketing and Sales.</a:t>
            </a:r>
          </a:p>
          <a:p>
            <a:r>
              <a:rPr lang="en-US" sz="2400">
                <a:cs typeface="Calibri"/>
              </a:rPr>
              <a:t>Customer Relations.</a:t>
            </a:r>
          </a:p>
          <a:p>
            <a:r>
              <a:rPr lang="en-US" sz="2400">
                <a:cs typeface="Calibri"/>
              </a:rPr>
              <a:t>Resource Management.</a:t>
            </a:r>
          </a:p>
          <a:p>
            <a:r>
              <a:rPr lang="en-US" sz="2400">
                <a:cs typeface="Calibri"/>
              </a:rPr>
              <a:t>Staff Recruitment.</a:t>
            </a:r>
          </a:p>
          <a:p>
            <a:r>
              <a:rPr lang="en-US" sz="2400">
                <a:cs typeface="Calibri"/>
              </a:rPr>
              <a:t>Staff Management.</a:t>
            </a:r>
          </a:p>
          <a:p>
            <a:r>
              <a:rPr lang="en-US" sz="2400">
                <a:cs typeface="Calibri"/>
              </a:rPr>
              <a:t>Support and Financial.</a:t>
            </a:r>
          </a:p>
        </p:txBody>
      </p:sp>
      <p:pic>
        <p:nvPicPr>
          <p:cNvPr id="7" name="Picture 4" descr="Domino effect white cut-outs and one blue cutout">
            <a:extLst>
              <a:ext uri="{FF2B5EF4-FFF2-40B4-BE49-F238E27FC236}">
                <a16:creationId xmlns:a16="http://schemas.microsoft.com/office/drawing/2014/main" id="{E0032123-E316-CFA3-E6FC-EA47E17AD4F7}"/>
              </a:ext>
            </a:extLst>
          </p:cNvPr>
          <p:cNvPicPr>
            <a:picLocks noChangeAspect="1"/>
          </p:cNvPicPr>
          <p:nvPr/>
        </p:nvPicPr>
        <p:blipFill rotWithShape="1">
          <a:blip r:embed="rId2"/>
          <a:srcRect l="39826" r="2175" b="-10"/>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pic>
        <p:nvPicPr>
          <p:cNvPr id="5" name="Picture 4" descr="A black and blue sign with white text&#10;&#10;AI-generated content may be incorrect.">
            <a:extLst>
              <a:ext uri="{FF2B5EF4-FFF2-40B4-BE49-F238E27FC236}">
                <a16:creationId xmlns:a16="http://schemas.microsoft.com/office/drawing/2014/main" id="{19684D1D-1C7B-322D-AA1F-D5E33F8B9945}"/>
              </a:ext>
            </a:extLst>
          </p:cNvPr>
          <p:cNvPicPr>
            <a:picLocks noChangeAspect="1"/>
          </p:cNvPicPr>
          <p:nvPr/>
        </p:nvPicPr>
        <p:blipFill>
          <a:blip r:embed="rId3"/>
          <a:stretch>
            <a:fillRect/>
          </a:stretch>
        </p:blipFill>
        <p:spPr>
          <a:xfrm>
            <a:off x="3831794" y="2743980"/>
            <a:ext cx="2133601" cy="2175935"/>
          </a:xfrm>
          <a:prstGeom prst="rect">
            <a:avLst/>
          </a:prstGeom>
        </p:spPr>
      </p:pic>
    </p:spTree>
    <p:extLst>
      <p:ext uri="{BB962C8B-B14F-4D97-AF65-F5344CB8AC3E}">
        <p14:creationId xmlns:p14="http://schemas.microsoft.com/office/powerpoint/2010/main" val="163354709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77394-74E2-71BA-E901-AFEEED8D240E}"/>
              </a:ext>
            </a:extLst>
          </p:cNvPr>
          <p:cNvSpPr>
            <a:spLocks noGrp="1"/>
          </p:cNvSpPr>
          <p:nvPr>
            <p:ph type="title"/>
          </p:nvPr>
        </p:nvSpPr>
        <p:spPr/>
        <p:txBody>
          <a:bodyPr/>
          <a:lstStyle/>
          <a:p>
            <a:r>
              <a:rPr lang="en-US">
                <a:ea typeface="+mj-lt"/>
                <a:cs typeface="+mj-lt"/>
              </a:rPr>
              <a:t>Features and Characteristics Of IT Services</a:t>
            </a:r>
          </a:p>
        </p:txBody>
      </p:sp>
      <p:graphicFrame>
        <p:nvGraphicFramePr>
          <p:cNvPr id="5" name="Content Placeholder 2">
            <a:extLst>
              <a:ext uri="{FF2B5EF4-FFF2-40B4-BE49-F238E27FC236}">
                <a16:creationId xmlns:a16="http://schemas.microsoft.com/office/drawing/2014/main" id="{8999B6A2-7AFD-0E0C-02EB-5221EE247D68}"/>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Picture 17" descr="A black and blue sign with white text&#10;&#10;AI-generated content may be incorrect.">
            <a:extLst>
              <a:ext uri="{FF2B5EF4-FFF2-40B4-BE49-F238E27FC236}">
                <a16:creationId xmlns:a16="http://schemas.microsoft.com/office/drawing/2014/main" id="{D5107582-B6D7-B8D1-49C2-5EF8FAECB3F0}"/>
              </a:ext>
            </a:extLst>
          </p:cNvPr>
          <p:cNvPicPr>
            <a:picLocks noChangeAspect="1"/>
          </p:cNvPicPr>
          <p:nvPr/>
        </p:nvPicPr>
        <p:blipFill>
          <a:blip r:embed="rId7"/>
          <a:stretch>
            <a:fillRect/>
          </a:stretch>
        </p:blipFill>
        <p:spPr>
          <a:xfrm>
            <a:off x="10714868" y="192810"/>
            <a:ext cx="1279022" cy="1299992"/>
          </a:xfrm>
          <a:prstGeom prst="rect">
            <a:avLst/>
          </a:prstGeom>
        </p:spPr>
      </p:pic>
    </p:spTree>
    <p:extLst>
      <p:ext uri="{BB962C8B-B14F-4D97-AF65-F5344CB8AC3E}">
        <p14:creationId xmlns:p14="http://schemas.microsoft.com/office/powerpoint/2010/main" val="33157299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DF6CBC3-0B26-8C69-A58A-7AD1BE9150FE}"/>
              </a:ext>
            </a:extLst>
          </p:cNvPr>
          <p:cNvSpPr>
            <a:spLocks noGrp="1"/>
          </p:cNvSpPr>
          <p:nvPr>
            <p:ph type="title"/>
          </p:nvPr>
        </p:nvSpPr>
        <p:spPr>
          <a:xfrm>
            <a:off x="640080" y="325369"/>
            <a:ext cx="4368602" cy="1956841"/>
          </a:xfrm>
        </p:spPr>
        <p:txBody>
          <a:bodyPr anchor="b">
            <a:normAutofit/>
          </a:bodyPr>
          <a:lstStyle/>
          <a:p>
            <a:r>
              <a:rPr lang="en-US" sz="5400">
                <a:cs typeface="Calibri Light"/>
              </a:rPr>
              <a:t>Template Sections</a:t>
            </a:r>
            <a:endParaRPr lang="en-US" sz="5400"/>
          </a:p>
        </p:txBody>
      </p:sp>
      <p:sp>
        <p:nvSpPr>
          <p:cNvPr id="1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C5C5739-C856-DBB5-419B-00C16667757B}"/>
              </a:ext>
            </a:extLst>
          </p:cNvPr>
          <p:cNvSpPr>
            <a:spLocks noGrp="1"/>
          </p:cNvSpPr>
          <p:nvPr>
            <p:ph idx="1"/>
          </p:nvPr>
        </p:nvSpPr>
        <p:spPr>
          <a:xfrm>
            <a:off x="328353" y="2872899"/>
            <a:ext cx="4867043" cy="3762281"/>
          </a:xfrm>
        </p:spPr>
        <p:txBody>
          <a:bodyPr vert="horz" lIns="91440" tIns="45720" rIns="91440" bIns="45720" rtlCol="0" anchor="t">
            <a:normAutofit/>
          </a:bodyPr>
          <a:lstStyle/>
          <a:p>
            <a:r>
              <a:rPr lang="en-US" sz="2400">
                <a:cs typeface="Calibri"/>
              </a:rPr>
              <a:t>Function.</a:t>
            </a:r>
          </a:p>
          <a:p>
            <a:endParaRPr lang="en-US" sz="2400">
              <a:cs typeface="Calibri"/>
            </a:endParaRPr>
          </a:p>
          <a:p>
            <a:r>
              <a:rPr lang="en-US" sz="2400">
                <a:cs typeface="Calibri"/>
              </a:rPr>
              <a:t>Service Name.</a:t>
            </a:r>
          </a:p>
          <a:p>
            <a:endParaRPr lang="en-US" sz="2400">
              <a:cs typeface="Calibri"/>
            </a:endParaRPr>
          </a:p>
          <a:p>
            <a:r>
              <a:rPr lang="en-US" sz="2400">
                <a:cs typeface="Calibri"/>
              </a:rPr>
              <a:t>Service Description.</a:t>
            </a:r>
          </a:p>
          <a:p>
            <a:endParaRPr lang="en-US" sz="2400">
              <a:cs typeface="Calibri"/>
            </a:endParaRPr>
          </a:p>
          <a:p>
            <a:r>
              <a:rPr lang="en-US" sz="2400">
                <a:cs typeface="Calibri"/>
              </a:rPr>
              <a:t>PS: Information MUST be linked to the scenarion you were given.</a:t>
            </a:r>
          </a:p>
        </p:txBody>
      </p:sp>
      <p:pic>
        <p:nvPicPr>
          <p:cNvPr id="5" name="Picture 4" descr="Computer script on a screen">
            <a:extLst>
              <a:ext uri="{FF2B5EF4-FFF2-40B4-BE49-F238E27FC236}">
                <a16:creationId xmlns:a16="http://schemas.microsoft.com/office/drawing/2014/main" id="{C52BE1FB-8ACE-8A17-6DF7-0E57470D1426}"/>
              </a:ext>
            </a:extLst>
          </p:cNvPr>
          <p:cNvPicPr>
            <a:picLocks noChangeAspect="1"/>
          </p:cNvPicPr>
          <p:nvPr/>
        </p:nvPicPr>
        <p:blipFill rotWithShape="1">
          <a:blip r:embed="rId2"/>
          <a:srcRect r="33145" b="-3"/>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6" name="Picture 5" descr="A black and blue sign with white text&#10;&#10;AI-generated content may be incorrect.">
            <a:extLst>
              <a:ext uri="{FF2B5EF4-FFF2-40B4-BE49-F238E27FC236}">
                <a16:creationId xmlns:a16="http://schemas.microsoft.com/office/drawing/2014/main" id="{66AA8BCE-D3F3-123F-E981-0EAB45659F96}"/>
              </a:ext>
            </a:extLst>
          </p:cNvPr>
          <p:cNvPicPr>
            <a:picLocks noChangeAspect="1"/>
          </p:cNvPicPr>
          <p:nvPr/>
        </p:nvPicPr>
        <p:blipFill>
          <a:blip r:embed="rId3"/>
          <a:stretch>
            <a:fillRect/>
          </a:stretch>
        </p:blipFill>
        <p:spPr>
          <a:xfrm>
            <a:off x="3594543" y="-193344"/>
            <a:ext cx="2133601" cy="2175935"/>
          </a:xfrm>
          <a:prstGeom prst="rect">
            <a:avLst/>
          </a:prstGeom>
        </p:spPr>
      </p:pic>
    </p:spTree>
    <p:extLst>
      <p:ext uri="{BB962C8B-B14F-4D97-AF65-F5344CB8AC3E}">
        <p14:creationId xmlns:p14="http://schemas.microsoft.com/office/powerpoint/2010/main" val="22699516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Glasses on top of a book">
            <a:extLst>
              <a:ext uri="{FF2B5EF4-FFF2-40B4-BE49-F238E27FC236}">
                <a16:creationId xmlns:a16="http://schemas.microsoft.com/office/drawing/2014/main" id="{703CE767-1B04-BD5E-C630-030ADC66A31B}"/>
              </a:ext>
            </a:extLst>
          </p:cNvPr>
          <p:cNvPicPr>
            <a:picLocks noChangeAspect="1"/>
          </p:cNvPicPr>
          <p:nvPr/>
        </p:nvPicPr>
        <p:blipFill rotWithShape="1">
          <a:blip r:embed="rId2"/>
          <a:srcRect r="6588" b="-1"/>
          <a:stretch/>
        </p:blipFill>
        <p:spPr>
          <a:xfrm>
            <a:off x="2522356" y="10"/>
            <a:ext cx="9669642" cy="6857990"/>
          </a:xfrm>
          <a:prstGeom prst="rect">
            <a:avLst/>
          </a:prstGeom>
        </p:spPr>
      </p:pic>
      <p:sp>
        <p:nvSpPr>
          <p:cNvPr id="24" name="Rectangle 23">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C5A574-CC91-AE76-0415-57381BA72B84}"/>
              </a:ext>
            </a:extLst>
          </p:cNvPr>
          <p:cNvSpPr>
            <a:spLocks noGrp="1"/>
          </p:cNvSpPr>
          <p:nvPr>
            <p:ph type="title"/>
          </p:nvPr>
        </p:nvSpPr>
        <p:spPr>
          <a:xfrm>
            <a:off x="838200" y="365125"/>
            <a:ext cx="3822189" cy="1899912"/>
          </a:xfrm>
        </p:spPr>
        <p:txBody>
          <a:bodyPr>
            <a:normAutofit/>
          </a:bodyPr>
          <a:lstStyle/>
          <a:p>
            <a:r>
              <a:rPr lang="en-US" sz="4000">
                <a:cs typeface="Calibri Light"/>
              </a:rPr>
              <a:t>Template Section: FUNCTION</a:t>
            </a:r>
            <a:endParaRPr lang="en-US" sz="4000"/>
          </a:p>
        </p:txBody>
      </p:sp>
      <p:sp>
        <p:nvSpPr>
          <p:cNvPr id="3" name="Content Placeholder 2">
            <a:extLst>
              <a:ext uri="{FF2B5EF4-FFF2-40B4-BE49-F238E27FC236}">
                <a16:creationId xmlns:a16="http://schemas.microsoft.com/office/drawing/2014/main" id="{0F368264-EE6E-A26E-E31A-61C28C74F6C9}"/>
              </a:ext>
            </a:extLst>
          </p:cNvPr>
          <p:cNvSpPr>
            <a:spLocks noGrp="1"/>
          </p:cNvSpPr>
          <p:nvPr>
            <p:ph idx="1"/>
          </p:nvPr>
        </p:nvSpPr>
        <p:spPr>
          <a:xfrm>
            <a:off x="110836" y="1949292"/>
            <a:ext cx="4246484" cy="4444148"/>
          </a:xfrm>
        </p:spPr>
        <p:txBody>
          <a:bodyPr vert="horz" lIns="91440" tIns="45720" rIns="91440" bIns="45720" rtlCol="0" anchor="t">
            <a:normAutofit/>
          </a:bodyPr>
          <a:lstStyle/>
          <a:p>
            <a:r>
              <a:rPr lang="en-US" sz="2000">
                <a:cs typeface="Calibri"/>
              </a:rPr>
              <a:t>You can break this down into the types of people in the compnay.</a:t>
            </a:r>
          </a:p>
          <a:p>
            <a:endParaRPr lang="en-US" sz="2000">
              <a:cs typeface="Calibri"/>
            </a:endParaRPr>
          </a:p>
          <a:p>
            <a:r>
              <a:rPr lang="en-US" sz="2000">
                <a:cs typeface="Calibri"/>
              </a:rPr>
              <a:t>The owner/s.</a:t>
            </a:r>
          </a:p>
          <a:p>
            <a:endParaRPr lang="en-US" sz="2000">
              <a:cs typeface="Calibri"/>
            </a:endParaRPr>
          </a:p>
          <a:p>
            <a:r>
              <a:rPr lang="en-US" sz="2000">
                <a:cs typeface="Calibri"/>
              </a:rPr>
              <a:t>The manager/s.</a:t>
            </a:r>
          </a:p>
          <a:p>
            <a:endParaRPr lang="en-US" sz="2000">
              <a:cs typeface="Calibri"/>
            </a:endParaRPr>
          </a:p>
          <a:p>
            <a:r>
              <a:rPr lang="en-US" sz="2000">
                <a:cs typeface="Calibri"/>
              </a:rPr>
              <a:t>The store assistant/s.</a:t>
            </a:r>
          </a:p>
          <a:p>
            <a:endParaRPr lang="en-US" sz="2000">
              <a:cs typeface="Calibri"/>
            </a:endParaRPr>
          </a:p>
          <a:p>
            <a:r>
              <a:rPr lang="en-US" sz="2000">
                <a:cs typeface="Calibri"/>
              </a:rPr>
              <a:t>Each person will do different things. Some will have more privilegeds than others.</a:t>
            </a:r>
          </a:p>
        </p:txBody>
      </p:sp>
      <p:pic>
        <p:nvPicPr>
          <p:cNvPr id="5" name="Picture 4" descr="A black and blue sign with white text&#10;&#10;AI-generated content may be incorrect.">
            <a:extLst>
              <a:ext uri="{FF2B5EF4-FFF2-40B4-BE49-F238E27FC236}">
                <a16:creationId xmlns:a16="http://schemas.microsoft.com/office/drawing/2014/main" id="{D85D701C-4358-98CB-1458-9B2DD567A0AF}"/>
              </a:ext>
            </a:extLst>
          </p:cNvPr>
          <p:cNvPicPr>
            <a:picLocks noChangeAspect="1"/>
          </p:cNvPicPr>
          <p:nvPr/>
        </p:nvPicPr>
        <p:blipFill>
          <a:blip r:embed="rId3"/>
          <a:stretch>
            <a:fillRect/>
          </a:stretch>
        </p:blipFill>
        <p:spPr>
          <a:xfrm>
            <a:off x="5755438" y="2615820"/>
            <a:ext cx="2133601" cy="2175935"/>
          </a:xfrm>
          <a:prstGeom prst="rect">
            <a:avLst/>
          </a:prstGeom>
        </p:spPr>
      </p:pic>
    </p:spTree>
    <p:extLst>
      <p:ext uri="{BB962C8B-B14F-4D97-AF65-F5344CB8AC3E}">
        <p14:creationId xmlns:p14="http://schemas.microsoft.com/office/powerpoint/2010/main" val="3729880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4E33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007FF22-A962-1B11-4B48-F2C8077C2524}"/>
              </a:ext>
            </a:extLst>
          </p:cNvPr>
          <p:cNvSpPr>
            <a:spLocks noGrp="1"/>
          </p:cNvSpPr>
          <p:nvPr>
            <p:ph type="title"/>
          </p:nvPr>
        </p:nvSpPr>
        <p:spPr>
          <a:xfrm>
            <a:off x="524256" y="491260"/>
            <a:ext cx="6594189" cy="1625210"/>
          </a:xfrm>
        </p:spPr>
        <p:txBody>
          <a:bodyPr>
            <a:normAutofit/>
          </a:bodyPr>
          <a:lstStyle/>
          <a:p>
            <a:r>
              <a:rPr lang="en-US">
                <a:solidFill>
                  <a:srgbClr val="FFFFFF"/>
                </a:solidFill>
                <a:ea typeface="+mj-lt"/>
                <a:cs typeface="+mj-lt"/>
              </a:rPr>
              <a:t>Template Section: </a:t>
            </a:r>
            <a:r>
              <a:rPr lang="en-US" b="1">
                <a:solidFill>
                  <a:srgbClr val="FFFFFF"/>
                </a:solidFill>
                <a:ea typeface="+mj-lt"/>
                <a:cs typeface="+mj-lt"/>
              </a:rPr>
              <a:t>FUNCTION</a:t>
            </a:r>
          </a:p>
        </p:txBody>
      </p:sp>
      <p:sp>
        <p:nvSpPr>
          <p:cNvPr id="19" name="Rectangle 18">
            <a:extLst>
              <a:ext uri="{FF2B5EF4-FFF2-40B4-BE49-F238E27FC236}">
                <a16:creationId xmlns:a16="http://schemas.microsoft.com/office/drawing/2014/main" id="{33B81349-3A7E-4A66-9ED9-66E6F8E29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3" y="2454901"/>
            <a:ext cx="3441163" cy="4080255"/>
          </a:xfrm>
          <a:prstGeom prst="rect">
            <a:avLst/>
          </a:prstGeom>
          <a:solidFill>
            <a:srgbClr val="FDCB7B">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Picture 5" descr="Text&#10;&#10;Description automatically generated">
            <a:extLst>
              <a:ext uri="{FF2B5EF4-FFF2-40B4-BE49-F238E27FC236}">
                <a16:creationId xmlns:a16="http://schemas.microsoft.com/office/drawing/2014/main" id="{C5EE0BE3-607C-50F6-9EFD-9E3CBE09ACF8}"/>
              </a:ext>
            </a:extLst>
          </p:cNvPr>
          <p:cNvPicPr>
            <a:picLocks noChangeAspect="1"/>
          </p:cNvPicPr>
          <p:nvPr/>
        </p:nvPicPr>
        <p:blipFill>
          <a:blip r:embed="rId2"/>
          <a:stretch>
            <a:fillRect/>
          </a:stretch>
        </p:blipFill>
        <p:spPr>
          <a:xfrm>
            <a:off x="4048506" y="2679255"/>
            <a:ext cx="3067356" cy="3630008"/>
          </a:xfrm>
          <a:prstGeom prst="rect">
            <a:avLst/>
          </a:prstGeom>
        </p:spPr>
      </p:pic>
      <p:sp>
        <p:nvSpPr>
          <p:cNvPr id="21" name="Rectangle 20">
            <a:extLst>
              <a:ext uri="{FF2B5EF4-FFF2-40B4-BE49-F238E27FC236}">
                <a16:creationId xmlns:a16="http://schemas.microsoft.com/office/drawing/2014/main" id="{4A37A7FF-19A5-40D8-8D0C-E780CBD330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1468" y="2454900"/>
            <a:ext cx="3441163" cy="4080255"/>
          </a:xfrm>
          <a:prstGeom prst="rect">
            <a:avLst/>
          </a:prstGeom>
          <a:solidFill>
            <a:srgbClr val="FDCB7B">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Picture 4" descr="Graphical user interface, text&#10;&#10;Description automatically generated">
            <a:extLst>
              <a:ext uri="{FF2B5EF4-FFF2-40B4-BE49-F238E27FC236}">
                <a16:creationId xmlns:a16="http://schemas.microsoft.com/office/drawing/2014/main" id="{1C35E4F1-9F63-0815-5E24-AFB3452687BC}"/>
              </a:ext>
            </a:extLst>
          </p:cNvPr>
          <p:cNvPicPr>
            <a:picLocks noChangeAspect="1"/>
          </p:cNvPicPr>
          <p:nvPr/>
        </p:nvPicPr>
        <p:blipFill>
          <a:blip r:embed="rId3"/>
          <a:stretch>
            <a:fillRect/>
          </a:stretch>
        </p:blipFill>
        <p:spPr>
          <a:xfrm>
            <a:off x="528129" y="3500469"/>
            <a:ext cx="3067358" cy="2108808"/>
          </a:xfrm>
          <a:prstGeom prst="rect">
            <a:avLst/>
          </a:prstGeom>
        </p:spPr>
      </p:pic>
      <p:sp>
        <p:nvSpPr>
          <p:cNvPr id="23" name="Rectangle 2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D9C58B38-2F3F-C865-2A05-75405DFDB800}"/>
              </a:ext>
            </a:extLst>
          </p:cNvPr>
          <p:cNvSpPr>
            <a:spLocks noGrp="1"/>
          </p:cNvSpPr>
          <p:nvPr>
            <p:ph idx="1"/>
          </p:nvPr>
        </p:nvSpPr>
        <p:spPr>
          <a:xfrm>
            <a:off x="7956057" y="762983"/>
            <a:ext cx="3515128" cy="5330923"/>
          </a:xfrm>
        </p:spPr>
        <p:txBody>
          <a:bodyPr vert="horz" lIns="91440" tIns="45720" rIns="91440" bIns="45720" rtlCol="0" anchor="ctr">
            <a:normAutofit/>
          </a:bodyPr>
          <a:lstStyle/>
          <a:p>
            <a:r>
              <a:rPr lang="en-US" sz="2400">
                <a:solidFill>
                  <a:srgbClr val="FFFFFF"/>
                </a:solidFill>
                <a:cs typeface="Calibri"/>
              </a:rPr>
              <a:t>Be sure to read carefully and highlight the types of people present in the company and what their tasks will be.</a:t>
            </a:r>
          </a:p>
          <a:p>
            <a:endParaRPr lang="en-US" sz="2400">
              <a:solidFill>
                <a:srgbClr val="FFFFFF"/>
              </a:solidFill>
              <a:cs typeface="Calibri"/>
            </a:endParaRPr>
          </a:p>
          <a:p>
            <a:r>
              <a:rPr lang="en-US" sz="2400">
                <a:solidFill>
                  <a:srgbClr val="FFFFFF"/>
                </a:solidFill>
                <a:cs typeface="Calibri"/>
              </a:rPr>
              <a:t>This is from an examiners report.</a:t>
            </a:r>
          </a:p>
        </p:txBody>
      </p:sp>
      <p:pic>
        <p:nvPicPr>
          <p:cNvPr id="7" name="Picture 6" descr="A black and blue sign with white text&#10;&#10;AI-generated content may be incorrect.">
            <a:extLst>
              <a:ext uri="{FF2B5EF4-FFF2-40B4-BE49-F238E27FC236}">
                <a16:creationId xmlns:a16="http://schemas.microsoft.com/office/drawing/2014/main" id="{730A8C14-D24E-7AF7-11DF-7B826B8340D5}"/>
              </a:ext>
            </a:extLst>
          </p:cNvPr>
          <p:cNvPicPr>
            <a:picLocks noChangeAspect="1"/>
          </p:cNvPicPr>
          <p:nvPr/>
        </p:nvPicPr>
        <p:blipFill>
          <a:blip r:embed="rId4"/>
          <a:stretch>
            <a:fillRect/>
          </a:stretch>
        </p:blipFill>
        <p:spPr>
          <a:xfrm>
            <a:off x="9326603" y="-1"/>
            <a:ext cx="2133601" cy="2175935"/>
          </a:xfrm>
          <a:prstGeom prst="rect">
            <a:avLst/>
          </a:prstGeom>
        </p:spPr>
      </p:pic>
    </p:spTree>
    <p:extLst>
      <p:ext uri="{BB962C8B-B14F-4D97-AF65-F5344CB8AC3E}">
        <p14:creationId xmlns:p14="http://schemas.microsoft.com/office/powerpoint/2010/main" val="13156976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964CAF3-F5D8-F019-3564-3068AB04562A}"/>
              </a:ext>
            </a:extLst>
          </p:cNvPr>
          <p:cNvSpPr>
            <a:spLocks noGrp="1"/>
          </p:cNvSpPr>
          <p:nvPr>
            <p:ph type="title"/>
          </p:nvPr>
        </p:nvSpPr>
        <p:spPr>
          <a:xfrm>
            <a:off x="648929" y="557190"/>
            <a:ext cx="5181510" cy="1671569"/>
          </a:xfrm>
        </p:spPr>
        <p:txBody>
          <a:bodyPr>
            <a:normAutofit/>
          </a:bodyPr>
          <a:lstStyle/>
          <a:p>
            <a:r>
              <a:rPr lang="en-US" sz="4000">
                <a:cs typeface="Calibri Light"/>
              </a:rPr>
              <a:t>Template Section: </a:t>
            </a:r>
            <a:r>
              <a:rPr lang="en-US" sz="4000" b="1">
                <a:cs typeface="Calibri Light"/>
              </a:rPr>
              <a:t>FUNCTION</a:t>
            </a:r>
            <a:endParaRPr lang="en-US" sz="4000">
              <a:ea typeface="+mj-lt"/>
              <a:cs typeface="+mj-lt"/>
            </a:endParaRPr>
          </a:p>
        </p:txBody>
      </p:sp>
      <p:sp>
        <p:nvSpPr>
          <p:cNvPr id="3" name="Content Placeholder 2">
            <a:extLst>
              <a:ext uri="{FF2B5EF4-FFF2-40B4-BE49-F238E27FC236}">
                <a16:creationId xmlns:a16="http://schemas.microsoft.com/office/drawing/2014/main" id="{7CBA4C8C-E962-1E45-FE45-8E659E2B4C93}"/>
              </a:ext>
            </a:extLst>
          </p:cNvPr>
          <p:cNvSpPr>
            <a:spLocks noGrp="1"/>
          </p:cNvSpPr>
          <p:nvPr>
            <p:ph idx="1"/>
          </p:nvPr>
        </p:nvSpPr>
        <p:spPr>
          <a:xfrm>
            <a:off x="648930" y="2406650"/>
            <a:ext cx="5181508" cy="3722438"/>
          </a:xfrm>
        </p:spPr>
        <p:txBody>
          <a:bodyPr vert="horz" lIns="91440" tIns="45720" rIns="91440" bIns="45720" rtlCol="0" anchor="t">
            <a:normAutofit/>
          </a:bodyPr>
          <a:lstStyle/>
          <a:p>
            <a:r>
              <a:rPr lang="en-US" sz="2200">
                <a:cs typeface="Calibri"/>
              </a:rPr>
              <a:t>Simply put.</a:t>
            </a:r>
          </a:p>
          <a:p>
            <a:endParaRPr lang="en-US" sz="2200">
              <a:cs typeface="Calibri"/>
            </a:endParaRPr>
          </a:p>
          <a:p>
            <a:r>
              <a:rPr lang="en-US" sz="2200">
                <a:cs typeface="Calibri"/>
              </a:rPr>
              <a:t>Who the person is.</a:t>
            </a:r>
          </a:p>
          <a:p>
            <a:endParaRPr lang="en-US" sz="2200">
              <a:cs typeface="Calibri"/>
            </a:endParaRPr>
          </a:p>
          <a:p>
            <a:r>
              <a:rPr lang="en-US" sz="2200">
                <a:cs typeface="Calibri"/>
              </a:rPr>
              <a:t>What they need to be able to do.</a:t>
            </a:r>
          </a:p>
        </p:txBody>
      </p:sp>
      <p:pic>
        <p:nvPicPr>
          <p:cNvPr id="5" name="Picture 4" descr="Solo journey">
            <a:extLst>
              <a:ext uri="{FF2B5EF4-FFF2-40B4-BE49-F238E27FC236}">
                <a16:creationId xmlns:a16="http://schemas.microsoft.com/office/drawing/2014/main" id="{E1BCF284-4697-6F4E-96A6-0252702D7EDF}"/>
              </a:ext>
            </a:extLst>
          </p:cNvPr>
          <p:cNvPicPr>
            <a:picLocks noChangeAspect="1"/>
          </p:cNvPicPr>
          <p:nvPr/>
        </p:nvPicPr>
        <p:blipFill rotWithShape="1">
          <a:blip r:embed="rId2"/>
          <a:srcRect l="22145" r="12210" b="4"/>
          <a:stretch/>
        </p:blipFill>
        <p:spPr>
          <a:xfrm>
            <a:off x="6189155" y="10"/>
            <a:ext cx="6002844" cy="6857990"/>
          </a:xfrm>
          <a:prstGeom prst="rect">
            <a:avLst/>
          </a:prstGeom>
          <a:effectLst/>
        </p:spPr>
      </p:pic>
      <p:pic>
        <p:nvPicPr>
          <p:cNvPr id="6" name="Picture 5" descr="A black and blue sign with white text&#10;&#10;AI-generated content may be incorrect.">
            <a:extLst>
              <a:ext uri="{FF2B5EF4-FFF2-40B4-BE49-F238E27FC236}">
                <a16:creationId xmlns:a16="http://schemas.microsoft.com/office/drawing/2014/main" id="{610636EB-506E-3443-4B3F-8494EEDFC597}"/>
              </a:ext>
            </a:extLst>
          </p:cNvPr>
          <p:cNvPicPr>
            <a:picLocks noChangeAspect="1"/>
          </p:cNvPicPr>
          <p:nvPr/>
        </p:nvPicPr>
        <p:blipFill>
          <a:blip r:embed="rId3"/>
          <a:stretch>
            <a:fillRect/>
          </a:stretch>
        </p:blipFill>
        <p:spPr>
          <a:xfrm>
            <a:off x="648901" y="4685730"/>
            <a:ext cx="2133601" cy="2175935"/>
          </a:xfrm>
          <a:prstGeom prst="rect">
            <a:avLst/>
          </a:prstGeom>
        </p:spPr>
      </p:pic>
    </p:spTree>
    <p:extLst>
      <p:ext uri="{BB962C8B-B14F-4D97-AF65-F5344CB8AC3E}">
        <p14:creationId xmlns:p14="http://schemas.microsoft.com/office/powerpoint/2010/main" val="14377982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CC67DB-F953-A2DA-CCD5-7B4F98284CB9}"/>
              </a:ext>
            </a:extLst>
          </p:cNvPr>
          <p:cNvSpPr>
            <a:spLocks noGrp="1"/>
          </p:cNvSpPr>
          <p:nvPr>
            <p:ph type="title"/>
          </p:nvPr>
        </p:nvSpPr>
        <p:spPr>
          <a:xfrm>
            <a:off x="645065" y="1463040"/>
            <a:ext cx="3796306" cy="2690949"/>
          </a:xfrm>
        </p:spPr>
        <p:txBody>
          <a:bodyPr anchor="t">
            <a:normAutofit/>
          </a:bodyPr>
          <a:lstStyle/>
          <a:p>
            <a:r>
              <a:rPr lang="en-US">
                <a:ea typeface="+mj-lt"/>
                <a:cs typeface="+mj-lt"/>
              </a:rPr>
              <a:t>Template Section: </a:t>
            </a:r>
            <a:r>
              <a:rPr lang="en-US" b="1">
                <a:ea typeface="+mj-lt"/>
                <a:cs typeface="+mj-lt"/>
              </a:rPr>
              <a:t>SERVICE NAME</a:t>
            </a:r>
            <a:endParaRPr lang="en-US" b="1">
              <a:cs typeface="Calibri Light"/>
            </a:endParaRPr>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3"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47ABEFF-F54A-BBC0-9085-EE969193B0A4}"/>
              </a:ext>
            </a:extLst>
          </p:cNvPr>
          <p:cNvSpPr>
            <a:spLocks noGrp="1"/>
          </p:cNvSpPr>
          <p:nvPr>
            <p:ph idx="1"/>
          </p:nvPr>
        </p:nvSpPr>
        <p:spPr>
          <a:xfrm>
            <a:off x="5656218" y="1463039"/>
            <a:ext cx="5542387" cy="4300447"/>
          </a:xfrm>
        </p:spPr>
        <p:txBody>
          <a:bodyPr vert="horz" lIns="91440" tIns="45720" rIns="91440" bIns="45720" rtlCol="0" anchor="t">
            <a:normAutofit/>
          </a:bodyPr>
          <a:lstStyle/>
          <a:p>
            <a:r>
              <a:rPr lang="en-US" sz="2200">
                <a:cs typeface="Calibri"/>
              </a:rPr>
              <a:t>After you have identified the person and what they need to do.</a:t>
            </a:r>
          </a:p>
          <a:p>
            <a:endParaRPr lang="en-US" sz="2200">
              <a:cs typeface="Calibri"/>
            </a:endParaRPr>
          </a:p>
          <a:p>
            <a:r>
              <a:rPr lang="en-US" sz="2200">
                <a:cs typeface="Calibri"/>
              </a:rPr>
              <a:t>What will they use to carry out that action?</a:t>
            </a:r>
          </a:p>
          <a:p>
            <a:endParaRPr lang="en-US" sz="2200">
              <a:cs typeface="Calibri"/>
            </a:endParaRPr>
          </a:p>
          <a:p>
            <a:r>
              <a:rPr lang="en-US" sz="2200">
                <a:cs typeface="Calibri"/>
              </a:rPr>
              <a:t>Hardware the person will need to do the action.</a:t>
            </a:r>
          </a:p>
          <a:p>
            <a:endParaRPr lang="en-US" sz="2200">
              <a:cs typeface="Calibri"/>
            </a:endParaRPr>
          </a:p>
          <a:p>
            <a:r>
              <a:rPr lang="en-US" sz="2200">
                <a:cs typeface="Calibri"/>
              </a:rPr>
              <a:t>Software the person will need to do the action.</a:t>
            </a:r>
          </a:p>
        </p:txBody>
      </p:sp>
      <p:pic>
        <p:nvPicPr>
          <p:cNvPr id="5" name="Picture 4" descr="A black and blue sign with white text&#10;&#10;AI-generated content may be incorrect.">
            <a:extLst>
              <a:ext uri="{FF2B5EF4-FFF2-40B4-BE49-F238E27FC236}">
                <a16:creationId xmlns:a16="http://schemas.microsoft.com/office/drawing/2014/main" id="{53658974-232A-69DD-CD0A-2C0239561802}"/>
              </a:ext>
            </a:extLst>
          </p:cNvPr>
          <p:cNvPicPr>
            <a:picLocks noChangeAspect="1"/>
          </p:cNvPicPr>
          <p:nvPr/>
        </p:nvPicPr>
        <p:blipFill>
          <a:blip r:embed="rId2"/>
          <a:stretch>
            <a:fillRect/>
          </a:stretch>
        </p:blipFill>
        <p:spPr>
          <a:xfrm>
            <a:off x="648901" y="4412775"/>
            <a:ext cx="2133601" cy="2175935"/>
          </a:xfrm>
          <a:prstGeom prst="rect">
            <a:avLst/>
          </a:prstGeom>
        </p:spPr>
      </p:pic>
    </p:spTree>
    <p:extLst>
      <p:ext uri="{BB962C8B-B14F-4D97-AF65-F5344CB8AC3E}">
        <p14:creationId xmlns:p14="http://schemas.microsoft.com/office/powerpoint/2010/main" val="32145924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CC67DB-F953-A2DA-CCD5-7B4F98284CB9}"/>
              </a:ext>
            </a:extLst>
          </p:cNvPr>
          <p:cNvSpPr>
            <a:spLocks noGrp="1"/>
          </p:cNvSpPr>
          <p:nvPr>
            <p:ph type="title"/>
          </p:nvPr>
        </p:nvSpPr>
        <p:spPr>
          <a:xfrm>
            <a:off x="589560" y="856180"/>
            <a:ext cx="5279408" cy="1128068"/>
          </a:xfrm>
        </p:spPr>
        <p:txBody>
          <a:bodyPr anchor="ctr">
            <a:normAutofit/>
          </a:bodyPr>
          <a:lstStyle/>
          <a:p>
            <a:r>
              <a:rPr lang="en-US" sz="3700">
                <a:ea typeface="+mj-lt"/>
                <a:cs typeface="+mj-lt"/>
              </a:rPr>
              <a:t>Template Section: </a:t>
            </a:r>
            <a:r>
              <a:rPr lang="en-US" sz="3700" b="1">
                <a:ea typeface="+mj-lt"/>
                <a:cs typeface="+mj-lt"/>
              </a:rPr>
              <a:t>SERVICE NAME</a:t>
            </a:r>
            <a:endParaRPr lang="en-US" sz="3700" b="1"/>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47ABEFF-F54A-BBC0-9085-EE969193B0A4}"/>
              </a:ext>
            </a:extLst>
          </p:cNvPr>
          <p:cNvSpPr>
            <a:spLocks noGrp="1"/>
          </p:cNvSpPr>
          <p:nvPr>
            <p:ph idx="1"/>
          </p:nvPr>
        </p:nvSpPr>
        <p:spPr>
          <a:xfrm>
            <a:off x="590719" y="2330505"/>
            <a:ext cx="5278066" cy="3979585"/>
          </a:xfrm>
        </p:spPr>
        <p:txBody>
          <a:bodyPr vert="horz" lIns="91440" tIns="45720" rIns="91440" bIns="45720" rtlCol="0" anchor="ctr">
            <a:normAutofit/>
          </a:bodyPr>
          <a:lstStyle/>
          <a:p>
            <a:r>
              <a:rPr lang="en-US" sz="2300">
                <a:cs typeface="Calibri"/>
              </a:rPr>
              <a:t>Taken from an examiners report.</a:t>
            </a: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Graphical user interface, text&#10;&#10;Description automatically generated">
            <a:extLst>
              <a:ext uri="{FF2B5EF4-FFF2-40B4-BE49-F238E27FC236}">
                <a16:creationId xmlns:a16="http://schemas.microsoft.com/office/drawing/2014/main" id="{A6C938EF-7B25-2EAE-3BEF-7E0D0F809154}"/>
              </a:ext>
            </a:extLst>
          </p:cNvPr>
          <p:cNvPicPr>
            <a:picLocks noChangeAspect="1"/>
          </p:cNvPicPr>
          <p:nvPr/>
        </p:nvPicPr>
        <p:blipFill>
          <a:blip r:embed="rId2"/>
          <a:stretch>
            <a:fillRect/>
          </a:stretch>
        </p:blipFill>
        <p:spPr>
          <a:xfrm>
            <a:off x="7570970" y="755073"/>
            <a:ext cx="3396363" cy="2007870"/>
          </a:xfrm>
          <a:prstGeom prst="rect">
            <a:avLst/>
          </a:prstGeom>
        </p:spPr>
      </p:pic>
      <p:sp>
        <p:nvSpPr>
          <p:cNvPr id="22" name="Rectangle 21">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5" descr="A picture containing diagram&#10;&#10;Description automatically generated">
            <a:extLst>
              <a:ext uri="{FF2B5EF4-FFF2-40B4-BE49-F238E27FC236}">
                <a16:creationId xmlns:a16="http://schemas.microsoft.com/office/drawing/2014/main" id="{70F03D6B-E729-64BF-0DAB-8501239368EC}"/>
              </a:ext>
            </a:extLst>
          </p:cNvPr>
          <p:cNvPicPr>
            <a:picLocks noChangeAspect="1"/>
          </p:cNvPicPr>
          <p:nvPr/>
        </p:nvPicPr>
        <p:blipFill>
          <a:blip r:embed="rId3"/>
          <a:stretch>
            <a:fillRect/>
          </a:stretch>
        </p:blipFill>
        <p:spPr>
          <a:xfrm>
            <a:off x="7571767" y="3500076"/>
            <a:ext cx="3288994" cy="2925733"/>
          </a:xfrm>
          <a:prstGeom prst="rect">
            <a:avLst/>
          </a:prstGeom>
        </p:spPr>
      </p:pic>
      <p:pic>
        <p:nvPicPr>
          <p:cNvPr id="7" name="Picture 6" descr="A black and blue sign with white text&#10;&#10;AI-generated content may be incorrect.">
            <a:extLst>
              <a:ext uri="{FF2B5EF4-FFF2-40B4-BE49-F238E27FC236}">
                <a16:creationId xmlns:a16="http://schemas.microsoft.com/office/drawing/2014/main" id="{E6D36041-C0DD-3C38-A5D0-1C0EE2AFE31E}"/>
              </a:ext>
            </a:extLst>
          </p:cNvPr>
          <p:cNvPicPr>
            <a:picLocks noChangeAspect="1"/>
          </p:cNvPicPr>
          <p:nvPr/>
        </p:nvPicPr>
        <p:blipFill>
          <a:blip r:embed="rId4"/>
          <a:stretch>
            <a:fillRect/>
          </a:stretch>
        </p:blipFill>
        <p:spPr>
          <a:xfrm>
            <a:off x="610991" y="3866865"/>
            <a:ext cx="2133601" cy="2175935"/>
          </a:xfrm>
          <a:prstGeom prst="rect">
            <a:avLst/>
          </a:prstGeom>
        </p:spPr>
      </p:pic>
    </p:spTree>
    <p:extLst>
      <p:ext uri="{BB962C8B-B14F-4D97-AF65-F5344CB8AC3E}">
        <p14:creationId xmlns:p14="http://schemas.microsoft.com/office/powerpoint/2010/main" val="35614139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8">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6391D6-7D77-B02C-359C-510A0CD152FE}"/>
              </a:ext>
            </a:extLst>
          </p:cNvPr>
          <p:cNvSpPr>
            <a:spLocks noGrp="1"/>
          </p:cNvSpPr>
          <p:nvPr>
            <p:ph type="title"/>
          </p:nvPr>
        </p:nvSpPr>
        <p:spPr>
          <a:xfrm>
            <a:off x="413904" y="2941"/>
            <a:ext cx="3807187" cy="1708529"/>
          </a:xfrm>
        </p:spPr>
        <p:txBody>
          <a:bodyPr>
            <a:normAutofit fontScale="90000"/>
          </a:bodyPr>
          <a:lstStyle/>
          <a:p>
            <a:r>
              <a:rPr lang="en-US" sz="4000">
                <a:ea typeface="+mj-lt"/>
                <a:cs typeface="+mj-lt"/>
              </a:rPr>
              <a:t>Template Section: SERVICE DESCRIPTION</a:t>
            </a:r>
          </a:p>
        </p:txBody>
      </p:sp>
      <p:sp>
        <p:nvSpPr>
          <p:cNvPr id="3" name="Content Placeholder 2">
            <a:extLst>
              <a:ext uri="{FF2B5EF4-FFF2-40B4-BE49-F238E27FC236}">
                <a16:creationId xmlns:a16="http://schemas.microsoft.com/office/drawing/2014/main" id="{9C4AD002-2333-276C-3996-3A1657461413}"/>
              </a:ext>
            </a:extLst>
          </p:cNvPr>
          <p:cNvSpPr>
            <a:spLocks noGrp="1"/>
          </p:cNvSpPr>
          <p:nvPr>
            <p:ph idx="1"/>
          </p:nvPr>
        </p:nvSpPr>
        <p:spPr>
          <a:xfrm>
            <a:off x="-1731" y="2122347"/>
            <a:ext cx="4803879" cy="4554672"/>
          </a:xfrm>
        </p:spPr>
        <p:txBody>
          <a:bodyPr vert="horz" lIns="91440" tIns="45720" rIns="91440" bIns="45720" rtlCol="0" anchor="t">
            <a:noAutofit/>
          </a:bodyPr>
          <a:lstStyle/>
          <a:p>
            <a:r>
              <a:rPr lang="en-US" sz="2000">
                <a:cs typeface="Calibri"/>
              </a:rPr>
              <a:t>Explain why each piece of hardware is needed.</a:t>
            </a:r>
          </a:p>
          <a:p>
            <a:endParaRPr lang="en-US" sz="2000">
              <a:cs typeface="Calibri"/>
            </a:endParaRPr>
          </a:p>
          <a:p>
            <a:r>
              <a:rPr lang="en-US" sz="2000">
                <a:cs typeface="Calibri"/>
              </a:rPr>
              <a:t>PS: For desktop computer I would bundle mouse, monitor and keyboard.</a:t>
            </a:r>
          </a:p>
          <a:p>
            <a:endParaRPr lang="en-US" sz="2000">
              <a:cs typeface="Calibri"/>
            </a:endParaRPr>
          </a:p>
          <a:p>
            <a:r>
              <a:rPr lang="en-US" sz="2000">
                <a:cs typeface="Calibri"/>
              </a:rPr>
              <a:t>Desktop Computer (with mouse, monitor and keyboard).</a:t>
            </a:r>
          </a:p>
          <a:p>
            <a:endParaRPr lang="en-US" sz="2000">
              <a:cs typeface="Calibri"/>
            </a:endParaRPr>
          </a:p>
          <a:p>
            <a:r>
              <a:rPr lang="en-US" sz="2000">
                <a:cs typeface="Calibri"/>
              </a:rPr>
              <a:t>It is a given that these things are needed.</a:t>
            </a:r>
          </a:p>
          <a:p>
            <a:endParaRPr lang="en-US" sz="2000">
              <a:cs typeface="Calibri"/>
            </a:endParaRPr>
          </a:p>
          <a:p>
            <a:r>
              <a:rPr lang="en-US" sz="2000">
                <a:cs typeface="Calibri"/>
              </a:rPr>
              <a:t>If it is a laptop, you can leave this out.</a:t>
            </a:r>
          </a:p>
        </p:txBody>
      </p:sp>
      <p:pic>
        <p:nvPicPr>
          <p:cNvPr id="12" name="Picture 4" descr="Neon Coloured Gadgets">
            <a:extLst>
              <a:ext uri="{FF2B5EF4-FFF2-40B4-BE49-F238E27FC236}">
                <a16:creationId xmlns:a16="http://schemas.microsoft.com/office/drawing/2014/main" id="{28068888-8974-5453-9EAB-5337231B3A3B}"/>
              </a:ext>
            </a:extLst>
          </p:cNvPr>
          <p:cNvPicPr>
            <a:picLocks noChangeAspect="1"/>
          </p:cNvPicPr>
          <p:nvPr/>
        </p:nvPicPr>
        <p:blipFill rotWithShape="1">
          <a:blip r:embed="rId2"/>
          <a:srcRect l="39" r="25620" b="8"/>
          <a:stretch/>
        </p:blipFill>
        <p:spPr>
          <a:xfrm>
            <a:off x="5010386" y="10"/>
            <a:ext cx="7181613" cy="6857990"/>
          </a:xfrm>
          <a:prstGeom prst="rect">
            <a:avLst/>
          </a:prstGeom>
          <a:effectLst/>
        </p:spPr>
      </p:pic>
      <p:pic>
        <p:nvPicPr>
          <p:cNvPr id="5" name="Picture 4" descr="A black and blue sign with white text&#10;&#10;AI-generated content may be incorrect.">
            <a:extLst>
              <a:ext uri="{FF2B5EF4-FFF2-40B4-BE49-F238E27FC236}">
                <a16:creationId xmlns:a16="http://schemas.microsoft.com/office/drawing/2014/main" id="{EFE1432A-7A45-9D44-DEEC-A8DA9D60BA4D}"/>
              </a:ext>
            </a:extLst>
          </p:cNvPr>
          <p:cNvPicPr>
            <a:picLocks noChangeAspect="1"/>
          </p:cNvPicPr>
          <p:nvPr/>
        </p:nvPicPr>
        <p:blipFill>
          <a:blip r:embed="rId3"/>
          <a:stretch>
            <a:fillRect/>
          </a:stretch>
        </p:blipFill>
        <p:spPr>
          <a:xfrm>
            <a:off x="9895259" y="4822208"/>
            <a:ext cx="2133601" cy="2175935"/>
          </a:xfrm>
          <a:prstGeom prst="rect">
            <a:avLst/>
          </a:prstGeom>
        </p:spPr>
      </p:pic>
    </p:spTree>
    <p:extLst>
      <p:ext uri="{BB962C8B-B14F-4D97-AF65-F5344CB8AC3E}">
        <p14:creationId xmlns:p14="http://schemas.microsoft.com/office/powerpoint/2010/main" val="2634230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000CA-7941-9E42-D150-B916B1176985}"/>
              </a:ext>
            </a:extLst>
          </p:cNvPr>
          <p:cNvSpPr>
            <a:spLocks noGrp="1"/>
          </p:cNvSpPr>
          <p:nvPr>
            <p:ph type="title"/>
          </p:nvPr>
        </p:nvSpPr>
        <p:spPr>
          <a:xfrm>
            <a:off x="4965430" y="629268"/>
            <a:ext cx="6586491" cy="1286160"/>
          </a:xfrm>
        </p:spPr>
        <p:txBody>
          <a:bodyPr anchor="b">
            <a:normAutofit/>
          </a:bodyPr>
          <a:lstStyle/>
          <a:p>
            <a:r>
              <a:rPr lang="en-US" sz="4100">
                <a:cs typeface="Calibri Light"/>
              </a:rPr>
              <a:t>Free Resources  - BTEC Website</a:t>
            </a:r>
            <a:endParaRPr lang="en-US" sz="4100"/>
          </a:p>
        </p:txBody>
      </p:sp>
      <p:sp>
        <p:nvSpPr>
          <p:cNvPr id="3" name="Content Placeholder 2">
            <a:extLst>
              <a:ext uri="{FF2B5EF4-FFF2-40B4-BE49-F238E27FC236}">
                <a16:creationId xmlns:a16="http://schemas.microsoft.com/office/drawing/2014/main" id="{CC969B07-6F88-D6B4-3636-AC404418E0DF}"/>
              </a:ext>
            </a:extLst>
          </p:cNvPr>
          <p:cNvSpPr>
            <a:spLocks noGrp="1"/>
          </p:cNvSpPr>
          <p:nvPr>
            <p:ph idx="1"/>
          </p:nvPr>
        </p:nvSpPr>
        <p:spPr>
          <a:xfrm>
            <a:off x="4965431" y="2438400"/>
            <a:ext cx="6586489" cy="4107390"/>
          </a:xfrm>
        </p:spPr>
        <p:txBody>
          <a:bodyPr vert="horz" lIns="91440" tIns="45720" rIns="91440" bIns="45720" rtlCol="0" anchor="t">
            <a:noAutofit/>
          </a:bodyPr>
          <a:lstStyle/>
          <a:p>
            <a:r>
              <a:rPr lang="en-US" sz="2200">
                <a:cs typeface="Calibri"/>
                <a:hlinkClick r:id="rId2"/>
              </a:rPr>
              <a:t>BTEC Level 3 Information Technology Main Website.</a:t>
            </a:r>
            <a:endParaRPr lang="en-US" sz="2200">
              <a:cs typeface="Calibri"/>
            </a:endParaRPr>
          </a:p>
          <a:p>
            <a:endParaRPr lang="en-US" sz="2200">
              <a:cs typeface="Calibri"/>
            </a:endParaRPr>
          </a:p>
          <a:p>
            <a:r>
              <a:rPr lang="en-US" sz="2200">
                <a:cs typeface="Calibri"/>
              </a:rPr>
              <a:t>You can find everything you need for exam preparation here.</a:t>
            </a:r>
            <a:endParaRPr lang="en-US" sz="2200">
              <a:ea typeface="Calibri"/>
              <a:cs typeface="Calibri"/>
            </a:endParaRPr>
          </a:p>
          <a:p>
            <a:endParaRPr lang="en-US" sz="2200">
              <a:cs typeface="Calibri"/>
            </a:endParaRPr>
          </a:p>
          <a:p>
            <a:r>
              <a:rPr lang="en-US" sz="2200">
                <a:cs typeface="Calibri"/>
              </a:rPr>
              <a:t>Past Exam Papers.</a:t>
            </a:r>
            <a:endParaRPr lang="en-US" sz="2200">
              <a:ea typeface="Calibri"/>
              <a:cs typeface="Calibri"/>
            </a:endParaRPr>
          </a:p>
          <a:p>
            <a:endParaRPr lang="en-US" sz="2200">
              <a:cs typeface="Calibri"/>
            </a:endParaRPr>
          </a:p>
          <a:p>
            <a:r>
              <a:rPr lang="en-US" sz="2200">
                <a:cs typeface="Calibri"/>
              </a:rPr>
              <a:t>Specification.</a:t>
            </a:r>
            <a:endParaRPr lang="en-US" sz="2200">
              <a:ea typeface="Calibri"/>
              <a:cs typeface="Calibri"/>
            </a:endParaRPr>
          </a:p>
          <a:p>
            <a:endParaRPr lang="en-US" sz="2200">
              <a:cs typeface="Calibri"/>
            </a:endParaRPr>
          </a:p>
          <a:p>
            <a:r>
              <a:rPr lang="en-US" sz="2200">
                <a:cs typeface="Calibri"/>
              </a:rPr>
              <a:t>I will put these in the description.</a:t>
            </a:r>
            <a:endParaRPr lang="en-US" sz="2200">
              <a:ea typeface="Calibri"/>
              <a:cs typeface="Calibri"/>
            </a:endParaRPr>
          </a:p>
        </p:txBody>
      </p:sp>
      <p:pic>
        <p:nvPicPr>
          <p:cNvPr id="5" name="Picture 4" descr="Glasses on top of a book">
            <a:extLst>
              <a:ext uri="{FF2B5EF4-FFF2-40B4-BE49-F238E27FC236}">
                <a16:creationId xmlns:a16="http://schemas.microsoft.com/office/drawing/2014/main" id="{99BBC540-092F-5F9F-FB20-43FAA232D83A}"/>
              </a:ext>
            </a:extLst>
          </p:cNvPr>
          <p:cNvPicPr>
            <a:picLocks noChangeAspect="1"/>
          </p:cNvPicPr>
          <p:nvPr/>
        </p:nvPicPr>
        <p:blipFill rotWithShape="1">
          <a:blip r:embed="rId3"/>
          <a:srcRect l="17191" r="38059" b="10"/>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CEA462"/>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99EEC245-3B1E-C1B6-38FB-D81612918D18}"/>
              </a:ext>
            </a:extLst>
          </p:cNvPr>
          <p:cNvPicPr>
            <a:picLocks noChangeAspect="1"/>
          </p:cNvPicPr>
          <p:nvPr/>
        </p:nvPicPr>
        <p:blipFill>
          <a:blip r:embed="rId4"/>
          <a:stretch>
            <a:fillRect/>
          </a:stretch>
        </p:blipFill>
        <p:spPr>
          <a:xfrm>
            <a:off x="9855200" y="4682066"/>
            <a:ext cx="2133601" cy="2175935"/>
          </a:xfrm>
          <a:prstGeom prst="rect">
            <a:avLst/>
          </a:prstGeom>
        </p:spPr>
      </p:pic>
    </p:spTree>
    <p:extLst>
      <p:ext uri="{BB962C8B-B14F-4D97-AF65-F5344CB8AC3E}">
        <p14:creationId xmlns:p14="http://schemas.microsoft.com/office/powerpoint/2010/main" val="8339968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6391D6-7D77-B02C-359C-510A0CD152FE}"/>
              </a:ext>
            </a:extLst>
          </p:cNvPr>
          <p:cNvSpPr>
            <a:spLocks noGrp="1"/>
          </p:cNvSpPr>
          <p:nvPr>
            <p:ph type="title"/>
          </p:nvPr>
        </p:nvSpPr>
        <p:spPr>
          <a:xfrm>
            <a:off x="594360" y="637125"/>
            <a:ext cx="3802276" cy="5256371"/>
          </a:xfrm>
        </p:spPr>
        <p:txBody>
          <a:bodyPr>
            <a:normAutofit/>
          </a:bodyPr>
          <a:lstStyle/>
          <a:p>
            <a:pPr algn="ctr"/>
            <a:r>
              <a:rPr lang="en-US" sz="4800">
                <a:solidFill>
                  <a:schemeClr val="bg1"/>
                </a:solidFill>
                <a:ea typeface="+mj-lt"/>
                <a:cs typeface="+mj-lt"/>
              </a:rPr>
              <a:t>Template Section</a:t>
            </a:r>
            <a:br>
              <a:rPr lang="en-US" sz="4800">
                <a:solidFill>
                  <a:schemeClr val="bg1"/>
                </a:solidFill>
                <a:ea typeface="+mj-lt"/>
                <a:cs typeface="+mj-lt"/>
              </a:rPr>
            </a:br>
            <a:br>
              <a:rPr lang="en-US" sz="4800">
                <a:solidFill>
                  <a:schemeClr val="bg1"/>
                </a:solidFill>
                <a:ea typeface="+mj-lt"/>
                <a:cs typeface="+mj-lt"/>
              </a:rPr>
            </a:br>
            <a:r>
              <a:rPr lang="en-US" sz="4800" b="1">
                <a:solidFill>
                  <a:schemeClr val="bg1"/>
                </a:solidFill>
                <a:ea typeface="+mj-lt"/>
                <a:cs typeface="+mj-lt"/>
              </a:rPr>
              <a:t>SERVICE DESCRIPTION</a:t>
            </a:r>
            <a:endParaRPr lang="en-US" b="1">
              <a:solidFill>
                <a:schemeClr val="bg1"/>
              </a:solidFill>
              <a:cs typeface="Calibri Light"/>
            </a:endParaRPr>
          </a:p>
        </p:txBody>
      </p:sp>
      <p:graphicFrame>
        <p:nvGraphicFramePr>
          <p:cNvPr id="5" name="Content Placeholder 2">
            <a:extLst>
              <a:ext uri="{FF2B5EF4-FFF2-40B4-BE49-F238E27FC236}">
                <a16:creationId xmlns:a16="http://schemas.microsoft.com/office/drawing/2014/main" id="{1BEAB066-82AE-56DC-E0FB-A8ACA575E805}"/>
              </a:ext>
            </a:extLst>
          </p:cNvPr>
          <p:cNvGraphicFramePr>
            <a:graphicFrameLocks noGrp="1"/>
          </p:cNvGraphicFramePr>
          <p:nvPr>
            <p:ph idx="1"/>
            <p:extLst>
              <p:ext uri="{D42A27DB-BD31-4B8C-83A1-F6EECF244321}">
                <p14:modId xmlns:p14="http://schemas.microsoft.com/office/powerpoint/2010/main" val="2003883352"/>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5" name="Picture 24" descr="A black and blue sign with white text&#10;&#10;AI-generated content may be incorrect.">
            <a:extLst>
              <a:ext uri="{FF2B5EF4-FFF2-40B4-BE49-F238E27FC236}">
                <a16:creationId xmlns:a16="http://schemas.microsoft.com/office/drawing/2014/main" id="{AE4B98B3-9BE6-1CEC-AD84-8FE65DCB0EB5}"/>
              </a:ext>
            </a:extLst>
          </p:cNvPr>
          <p:cNvPicPr>
            <a:picLocks noChangeAspect="1"/>
          </p:cNvPicPr>
          <p:nvPr/>
        </p:nvPicPr>
        <p:blipFill>
          <a:blip r:embed="rId7"/>
          <a:stretch>
            <a:fillRect/>
          </a:stretch>
        </p:blipFill>
        <p:spPr>
          <a:xfrm>
            <a:off x="9622304" y="864357"/>
            <a:ext cx="2133601" cy="2175935"/>
          </a:xfrm>
          <a:prstGeom prst="rect">
            <a:avLst/>
          </a:prstGeom>
        </p:spPr>
      </p:pic>
    </p:spTree>
    <p:extLst>
      <p:ext uri="{BB962C8B-B14F-4D97-AF65-F5344CB8AC3E}">
        <p14:creationId xmlns:p14="http://schemas.microsoft.com/office/powerpoint/2010/main" val="14372645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2F537-FB5A-17CD-2A28-F15C03DB610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705EC5B-9010-DD2C-5C67-5876D8AB612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9041274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53034-1323-E51E-DF4A-DB5EBF5DE8CF}"/>
              </a:ext>
            </a:extLst>
          </p:cNvPr>
          <p:cNvSpPr>
            <a:spLocks noGrp="1"/>
          </p:cNvSpPr>
          <p:nvPr>
            <p:ph type="title"/>
          </p:nvPr>
        </p:nvSpPr>
        <p:spPr/>
        <p:txBody>
          <a:bodyPr/>
          <a:lstStyle/>
          <a:p>
            <a:r>
              <a:rPr lang="en-US">
                <a:cs typeface="Calibri Light"/>
              </a:rPr>
              <a:t>Activity 3 – Service Solution</a:t>
            </a:r>
            <a:endParaRPr lang="en-US"/>
          </a:p>
        </p:txBody>
      </p:sp>
      <p:graphicFrame>
        <p:nvGraphicFramePr>
          <p:cNvPr id="5" name="Content Placeholder 2">
            <a:extLst>
              <a:ext uri="{FF2B5EF4-FFF2-40B4-BE49-F238E27FC236}">
                <a16:creationId xmlns:a16="http://schemas.microsoft.com/office/drawing/2014/main" id="{5682C5A9-9F94-8CC4-33DE-FDF434659567}"/>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7" name="Picture 36" descr="A black and blue sign with white text&#10;&#10;AI-generated content may be incorrect.">
            <a:extLst>
              <a:ext uri="{FF2B5EF4-FFF2-40B4-BE49-F238E27FC236}">
                <a16:creationId xmlns:a16="http://schemas.microsoft.com/office/drawing/2014/main" id="{CE76D84D-1BBC-77EF-C4A8-9C9F57494481}"/>
              </a:ext>
            </a:extLst>
          </p:cNvPr>
          <p:cNvPicPr>
            <a:picLocks noChangeAspect="1"/>
          </p:cNvPicPr>
          <p:nvPr/>
        </p:nvPicPr>
        <p:blipFill>
          <a:blip r:embed="rId7"/>
          <a:stretch>
            <a:fillRect/>
          </a:stretch>
        </p:blipFill>
        <p:spPr>
          <a:xfrm>
            <a:off x="9637167" y="-200337"/>
            <a:ext cx="2133601" cy="2175935"/>
          </a:xfrm>
          <a:prstGeom prst="rect">
            <a:avLst/>
          </a:prstGeom>
        </p:spPr>
      </p:pic>
    </p:spTree>
    <p:extLst>
      <p:ext uri="{BB962C8B-B14F-4D97-AF65-F5344CB8AC3E}">
        <p14:creationId xmlns:p14="http://schemas.microsoft.com/office/powerpoint/2010/main" val="5577404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8E89D5E-1885-4160-AC77-CC471DD1D0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B7D6DE-E443-1980-395F-951B52F218A4}"/>
              </a:ext>
            </a:extLst>
          </p:cNvPr>
          <p:cNvSpPr>
            <a:spLocks noGrp="1"/>
          </p:cNvSpPr>
          <p:nvPr>
            <p:ph type="title"/>
          </p:nvPr>
        </p:nvSpPr>
        <p:spPr>
          <a:xfrm>
            <a:off x="943277" y="712269"/>
            <a:ext cx="3370998" cy="5502264"/>
          </a:xfrm>
        </p:spPr>
        <p:txBody>
          <a:bodyPr>
            <a:normAutofit/>
          </a:bodyPr>
          <a:lstStyle/>
          <a:p>
            <a:r>
              <a:rPr lang="en-US">
                <a:solidFill>
                  <a:srgbClr val="FFFFFF"/>
                </a:solidFill>
                <a:cs typeface="Calibri Light"/>
              </a:rPr>
              <a:t>IT Service Solution Section</a:t>
            </a:r>
            <a:endParaRPr lang="en-US">
              <a:solidFill>
                <a:srgbClr val="FFFFFF"/>
              </a:solidFill>
            </a:endParaRPr>
          </a:p>
        </p:txBody>
      </p:sp>
      <p:cxnSp>
        <p:nvCxnSpPr>
          <p:cNvPr id="11" name="Straight Connector 10">
            <a:extLst>
              <a:ext uri="{FF2B5EF4-FFF2-40B4-BE49-F238E27FC236}">
                <a16:creationId xmlns:a16="http://schemas.microsoft.com/office/drawing/2014/main" id="{550D2BD1-98F9-412D-905B-3A843EF4078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85216"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2">
            <a:extLst>
              <a:ext uri="{FF2B5EF4-FFF2-40B4-BE49-F238E27FC236}">
                <a16:creationId xmlns:a16="http://schemas.microsoft.com/office/drawing/2014/main" id="{F8E2BE6E-7FBD-AC27-CC04-EB814D6BC4C1}"/>
              </a:ext>
            </a:extLst>
          </p:cNvPr>
          <p:cNvGraphicFramePr>
            <a:graphicFrameLocks noGrp="1"/>
          </p:cNvGraphicFramePr>
          <p:nvPr>
            <p:ph idx="1"/>
            <p:extLst>
              <p:ext uri="{D42A27DB-BD31-4B8C-83A1-F6EECF244321}">
                <p14:modId xmlns:p14="http://schemas.microsoft.com/office/powerpoint/2010/main" val="223544542"/>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9" name="Picture 38" descr="A black and blue sign with white text&#10;&#10;AI-generated content may be incorrect.">
            <a:extLst>
              <a:ext uri="{FF2B5EF4-FFF2-40B4-BE49-F238E27FC236}">
                <a16:creationId xmlns:a16="http://schemas.microsoft.com/office/drawing/2014/main" id="{57A20C47-783B-DA1D-9A94-EF466204E2E3}"/>
              </a:ext>
            </a:extLst>
          </p:cNvPr>
          <p:cNvPicPr>
            <a:picLocks noChangeAspect="1"/>
          </p:cNvPicPr>
          <p:nvPr/>
        </p:nvPicPr>
        <p:blipFill>
          <a:blip r:embed="rId7"/>
          <a:stretch>
            <a:fillRect/>
          </a:stretch>
        </p:blipFill>
        <p:spPr>
          <a:xfrm>
            <a:off x="908432" y="-1"/>
            <a:ext cx="2133601" cy="2175935"/>
          </a:xfrm>
          <a:prstGeom prst="rect">
            <a:avLst/>
          </a:prstGeom>
        </p:spPr>
      </p:pic>
    </p:spTree>
    <p:extLst>
      <p:ext uri="{BB962C8B-B14F-4D97-AF65-F5344CB8AC3E}">
        <p14:creationId xmlns:p14="http://schemas.microsoft.com/office/powerpoint/2010/main" val="39470113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A5B4632-C963-4296-86F0-79AA9EA5AE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8328" y="303591"/>
            <a:ext cx="4335327"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B88F54-AEDF-27CD-9E96-75636D038920}"/>
              </a:ext>
            </a:extLst>
          </p:cNvPr>
          <p:cNvSpPr>
            <a:spLocks noGrp="1"/>
          </p:cNvSpPr>
          <p:nvPr>
            <p:ph type="title"/>
          </p:nvPr>
        </p:nvSpPr>
        <p:spPr>
          <a:xfrm>
            <a:off x="594360" y="637125"/>
            <a:ext cx="3802276" cy="5256371"/>
          </a:xfrm>
        </p:spPr>
        <p:txBody>
          <a:bodyPr>
            <a:normAutofit/>
          </a:bodyPr>
          <a:lstStyle/>
          <a:p>
            <a:r>
              <a:rPr lang="en-US" sz="4800">
                <a:solidFill>
                  <a:schemeClr val="bg1"/>
                </a:solidFill>
                <a:cs typeface="Calibri Light"/>
              </a:rPr>
              <a:t>Hardware and Software Requirements</a:t>
            </a:r>
            <a:endParaRPr lang="en-US" sz="4800">
              <a:solidFill>
                <a:schemeClr val="bg1"/>
              </a:solidFill>
            </a:endParaRPr>
          </a:p>
        </p:txBody>
      </p:sp>
      <p:graphicFrame>
        <p:nvGraphicFramePr>
          <p:cNvPr id="5" name="Content Placeholder 2">
            <a:extLst>
              <a:ext uri="{FF2B5EF4-FFF2-40B4-BE49-F238E27FC236}">
                <a16:creationId xmlns:a16="http://schemas.microsoft.com/office/drawing/2014/main" id="{663FB08A-7E3B-EE56-ABC9-578FCF266898}"/>
              </a:ext>
            </a:extLst>
          </p:cNvPr>
          <p:cNvGraphicFramePr>
            <a:graphicFrameLocks noGrp="1"/>
          </p:cNvGraphicFramePr>
          <p:nvPr>
            <p:ph idx="1"/>
            <p:extLst>
              <p:ext uri="{D42A27DB-BD31-4B8C-83A1-F6EECF244321}">
                <p14:modId xmlns:p14="http://schemas.microsoft.com/office/powerpoint/2010/main" val="1032415728"/>
              </p:ext>
            </p:extLst>
          </p:nvPr>
        </p:nvGraphicFramePr>
        <p:xfrm>
          <a:off x="5166985" y="303591"/>
          <a:ext cx="6588691" cy="5896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8" name="Picture 37" descr="A black and blue sign with white text&#10;&#10;AI-generated content may be incorrect.">
            <a:extLst>
              <a:ext uri="{FF2B5EF4-FFF2-40B4-BE49-F238E27FC236}">
                <a16:creationId xmlns:a16="http://schemas.microsoft.com/office/drawing/2014/main" id="{16AAB11C-37E0-5E59-966F-42CE045C9A6C}"/>
              </a:ext>
            </a:extLst>
          </p:cNvPr>
          <p:cNvPicPr>
            <a:picLocks noChangeAspect="1"/>
          </p:cNvPicPr>
          <p:nvPr/>
        </p:nvPicPr>
        <p:blipFill>
          <a:blip r:embed="rId7"/>
          <a:stretch>
            <a:fillRect/>
          </a:stretch>
        </p:blipFill>
        <p:spPr>
          <a:xfrm>
            <a:off x="1240304" y="170596"/>
            <a:ext cx="2133601" cy="2175935"/>
          </a:xfrm>
          <a:prstGeom prst="rect">
            <a:avLst/>
          </a:prstGeom>
        </p:spPr>
      </p:pic>
    </p:spTree>
    <p:extLst>
      <p:ext uri="{BB962C8B-B14F-4D97-AF65-F5344CB8AC3E}">
        <p14:creationId xmlns:p14="http://schemas.microsoft.com/office/powerpoint/2010/main" val="14821328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40755-589E-A9D2-ADA0-5A11EFE4CAB0}"/>
              </a:ext>
            </a:extLst>
          </p:cNvPr>
          <p:cNvSpPr>
            <a:spLocks noGrp="1"/>
          </p:cNvSpPr>
          <p:nvPr>
            <p:ph type="title"/>
          </p:nvPr>
        </p:nvSpPr>
        <p:spPr>
          <a:xfrm>
            <a:off x="4965430" y="629266"/>
            <a:ext cx="6586491" cy="1676603"/>
          </a:xfrm>
        </p:spPr>
        <p:txBody>
          <a:bodyPr>
            <a:normAutofit/>
          </a:bodyPr>
          <a:lstStyle/>
          <a:p>
            <a:r>
              <a:rPr lang="en-US" sz="5000">
                <a:ea typeface="+mj-lt"/>
                <a:cs typeface="+mj-lt"/>
              </a:rPr>
              <a:t>Hardware and Software Requirements</a:t>
            </a:r>
          </a:p>
        </p:txBody>
      </p:sp>
      <p:sp>
        <p:nvSpPr>
          <p:cNvPr id="3" name="Content Placeholder 2">
            <a:extLst>
              <a:ext uri="{FF2B5EF4-FFF2-40B4-BE49-F238E27FC236}">
                <a16:creationId xmlns:a16="http://schemas.microsoft.com/office/drawing/2014/main" id="{7B7D496D-F8E1-98E5-80A0-A78E965F51AA}"/>
              </a:ext>
            </a:extLst>
          </p:cNvPr>
          <p:cNvSpPr>
            <a:spLocks noGrp="1"/>
          </p:cNvSpPr>
          <p:nvPr>
            <p:ph idx="1"/>
          </p:nvPr>
        </p:nvSpPr>
        <p:spPr>
          <a:xfrm>
            <a:off x="4965431" y="2299855"/>
            <a:ext cx="6941511" cy="4547418"/>
          </a:xfrm>
        </p:spPr>
        <p:txBody>
          <a:bodyPr vert="horz" lIns="91440" tIns="45720" rIns="91440" bIns="45720" rtlCol="0" anchor="t">
            <a:noAutofit/>
          </a:bodyPr>
          <a:lstStyle/>
          <a:p>
            <a:r>
              <a:rPr lang="en-US" sz="2200">
                <a:cs typeface="Calibri"/>
              </a:rPr>
              <a:t>Look at the previous network diagram.</a:t>
            </a:r>
          </a:p>
          <a:p>
            <a:endParaRPr lang="en-US" sz="2200">
              <a:cs typeface="Calibri"/>
            </a:endParaRPr>
          </a:p>
          <a:p>
            <a:r>
              <a:rPr lang="en-US" sz="2200">
                <a:cs typeface="Calibri"/>
              </a:rPr>
              <a:t>Make a list of all the stakeholders (people involved).</a:t>
            </a:r>
          </a:p>
          <a:p>
            <a:endParaRPr lang="en-US" sz="2200">
              <a:cs typeface="Calibri"/>
            </a:endParaRPr>
          </a:p>
          <a:p>
            <a:r>
              <a:rPr lang="en-US" sz="2200">
                <a:cs typeface="Calibri"/>
              </a:rPr>
              <a:t>Make a list of every piece of hardware.</a:t>
            </a:r>
          </a:p>
          <a:p>
            <a:endParaRPr lang="en-US" sz="2200">
              <a:cs typeface="Calibri"/>
            </a:endParaRPr>
          </a:p>
          <a:p>
            <a:r>
              <a:rPr lang="en-US" sz="2200">
                <a:cs typeface="Calibri"/>
              </a:rPr>
              <a:t>Make a list of every software and or program they might need.</a:t>
            </a:r>
          </a:p>
          <a:p>
            <a:endParaRPr lang="en-US" sz="2200">
              <a:cs typeface="Calibri"/>
            </a:endParaRPr>
          </a:p>
          <a:p>
            <a:r>
              <a:rPr lang="en-US" sz="2200">
                <a:cs typeface="Calibri"/>
              </a:rPr>
              <a:t>Know how the hardware need to be connected and software need to be used.</a:t>
            </a:r>
          </a:p>
        </p:txBody>
      </p:sp>
      <p:pic>
        <p:nvPicPr>
          <p:cNvPr id="5" name="Picture 4" descr="Electronic circuit board">
            <a:extLst>
              <a:ext uri="{FF2B5EF4-FFF2-40B4-BE49-F238E27FC236}">
                <a16:creationId xmlns:a16="http://schemas.microsoft.com/office/drawing/2014/main" id="{B7F21001-5492-123F-7EBA-2E1039B17117}"/>
              </a:ext>
            </a:extLst>
          </p:cNvPr>
          <p:cNvPicPr>
            <a:picLocks noChangeAspect="1"/>
          </p:cNvPicPr>
          <p:nvPr/>
        </p:nvPicPr>
        <p:blipFill rotWithShape="1">
          <a:blip r:embed="rId2"/>
          <a:srcRect l="45860" r="9087" b="-3"/>
          <a:stretch/>
        </p:blipFill>
        <p:spPr>
          <a:xfrm>
            <a:off x="20" y="10"/>
            <a:ext cx="4635571" cy="6857990"/>
          </a:xfrm>
          <a:prstGeom prst="rect">
            <a:avLst/>
          </a:prstGeom>
          <a:effectLst/>
        </p:spPr>
      </p:pic>
      <p:pic>
        <p:nvPicPr>
          <p:cNvPr id="6" name="Picture 5" descr="A black and blue sign with white text&#10;&#10;AI-generated content may be incorrect.">
            <a:extLst>
              <a:ext uri="{FF2B5EF4-FFF2-40B4-BE49-F238E27FC236}">
                <a16:creationId xmlns:a16="http://schemas.microsoft.com/office/drawing/2014/main" id="{BB1A6776-B281-5AB2-80ED-C1C088F6F6CA}"/>
              </a:ext>
            </a:extLst>
          </p:cNvPr>
          <p:cNvPicPr>
            <a:picLocks noChangeAspect="1"/>
          </p:cNvPicPr>
          <p:nvPr/>
        </p:nvPicPr>
        <p:blipFill>
          <a:blip r:embed="rId3"/>
          <a:stretch>
            <a:fillRect/>
          </a:stretch>
        </p:blipFill>
        <p:spPr>
          <a:xfrm>
            <a:off x="167438" y="-204717"/>
            <a:ext cx="2133601" cy="2175935"/>
          </a:xfrm>
          <a:prstGeom prst="rect">
            <a:avLst/>
          </a:prstGeom>
        </p:spPr>
      </p:pic>
    </p:spTree>
    <p:extLst>
      <p:ext uri="{BB962C8B-B14F-4D97-AF65-F5344CB8AC3E}">
        <p14:creationId xmlns:p14="http://schemas.microsoft.com/office/powerpoint/2010/main" val="4775443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D55CD764-972B-4CA5-A885-53E55C63E1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34165AB3-7006-4430-BCE3-25476BE133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020887" cy="64916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691130-908C-C2F5-5924-21E2549AE0D3}"/>
              </a:ext>
            </a:extLst>
          </p:cNvPr>
          <p:cNvSpPr>
            <a:spLocks noGrp="1"/>
          </p:cNvSpPr>
          <p:nvPr>
            <p:ph type="title"/>
          </p:nvPr>
        </p:nvSpPr>
        <p:spPr>
          <a:xfrm>
            <a:off x="594360" y="1209086"/>
            <a:ext cx="3876848" cy="4064925"/>
          </a:xfrm>
        </p:spPr>
        <p:txBody>
          <a:bodyPr anchor="ctr">
            <a:normAutofit/>
          </a:bodyPr>
          <a:lstStyle/>
          <a:p>
            <a:pPr algn="ctr">
              <a:spcBef>
                <a:spcPts val="1000"/>
              </a:spcBef>
            </a:pPr>
            <a:r>
              <a:rPr lang="en-US" sz="4600">
                <a:ea typeface="+mj-lt"/>
                <a:cs typeface="+mj-lt"/>
              </a:rPr>
              <a:t>Data and Information Requirements</a:t>
            </a:r>
            <a:endParaRPr lang="en-US">
              <a:cs typeface="Calibri Light" panose="020F0302020204030204"/>
            </a:endParaRPr>
          </a:p>
        </p:txBody>
      </p:sp>
      <p:grpSp>
        <p:nvGrpSpPr>
          <p:cNvPr id="13" name="Group 12">
            <a:extLst>
              <a:ext uri="{FF2B5EF4-FFF2-40B4-BE49-F238E27FC236}">
                <a16:creationId xmlns:a16="http://schemas.microsoft.com/office/drawing/2014/main" id="{11999B20-6058-4C55-882E-A1FB050B69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167" y="2569464"/>
            <a:ext cx="242107" cy="1340860"/>
            <a:chOff x="56167" y="2761488"/>
            <a:chExt cx="242107" cy="1340860"/>
          </a:xfrm>
        </p:grpSpPr>
        <p:sp>
          <p:nvSpPr>
            <p:cNvPr id="14" name="Rectangle 2">
              <a:extLst>
                <a:ext uri="{FF2B5EF4-FFF2-40B4-BE49-F238E27FC236}">
                  <a16:creationId xmlns:a16="http://schemas.microsoft.com/office/drawing/2014/main" id="{168AC90C-344A-4A64-BC4B-AEE98034B0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33124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59">
              <a:extLst>
                <a:ext uri="{FF2B5EF4-FFF2-40B4-BE49-F238E27FC236}">
                  <a16:creationId xmlns:a16="http://schemas.microsoft.com/office/drawing/2014/main" id="{47AEB9AE-7E63-42CA-A3E5-F8EF7D8CA0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33124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2">
              <a:extLst>
                <a:ext uri="{FF2B5EF4-FFF2-40B4-BE49-F238E27FC236}">
                  <a16:creationId xmlns:a16="http://schemas.microsoft.com/office/drawing/2014/main" id="{076031FA-B93F-4A7D-AE66-85ADC613EB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18913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59">
              <a:extLst>
                <a:ext uri="{FF2B5EF4-FFF2-40B4-BE49-F238E27FC236}">
                  <a16:creationId xmlns:a16="http://schemas.microsoft.com/office/drawing/2014/main" id="{0C1FC8D1-E08A-4B12-A48F-BF225E5B0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18913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2">
              <a:extLst>
                <a:ext uri="{FF2B5EF4-FFF2-40B4-BE49-F238E27FC236}">
                  <a16:creationId xmlns:a16="http://schemas.microsoft.com/office/drawing/2014/main" id="{F62D5F69-2C82-4007-8EF0-EBC9C23501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04701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59">
              <a:extLst>
                <a:ext uri="{FF2B5EF4-FFF2-40B4-BE49-F238E27FC236}">
                  <a16:creationId xmlns:a16="http://schemas.microsoft.com/office/drawing/2014/main" id="{677FAED6-5057-4B80-B1CF-196DC022B7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04701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2">
              <a:extLst>
                <a:ext uri="{FF2B5EF4-FFF2-40B4-BE49-F238E27FC236}">
                  <a16:creationId xmlns:a16="http://schemas.microsoft.com/office/drawing/2014/main" id="{CE77C39F-572F-4435-85B4-9E9A35CFE2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90490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59">
              <a:extLst>
                <a:ext uri="{FF2B5EF4-FFF2-40B4-BE49-F238E27FC236}">
                  <a16:creationId xmlns:a16="http://schemas.microsoft.com/office/drawing/2014/main" id="{B3283BD4-0BC4-41D1-B09B-CBDC4292CD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90490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
              <a:extLst>
                <a:ext uri="{FF2B5EF4-FFF2-40B4-BE49-F238E27FC236}">
                  <a16:creationId xmlns:a16="http://schemas.microsoft.com/office/drawing/2014/main" id="{BA3E687B-951E-45B2-BEFE-4CBEB325FE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76279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59">
              <a:extLst>
                <a:ext uri="{FF2B5EF4-FFF2-40B4-BE49-F238E27FC236}">
                  <a16:creationId xmlns:a16="http://schemas.microsoft.com/office/drawing/2014/main" id="{A49870CA-6E02-4787-82A6-28C0CB6B81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76279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
              <a:extLst>
                <a:ext uri="{FF2B5EF4-FFF2-40B4-BE49-F238E27FC236}">
                  <a16:creationId xmlns:a16="http://schemas.microsoft.com/office/drawing/2014/main" id="{5639C028-DD6E-4E69-AE6E-1CC158EDC9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40418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59">
              <a:extLst>
                <a:ext uri="{FF2B5EF4-FFF2-40B4-BE49-F238E27FC236}">
                  <a16:creationId xmlns:a16="http://schemas.microsoft.com/office/drawing/2014/main" id="{B1CD1FE8-3027-45AA-AD53-5B131FB03D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40418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
              <a:extLst>
                <a:ext uri="{FF2B5EF4-FFF2-40B4-BE49-F238E27FC236}">
                  <a16:creationId xmlns:a16="http://schemas.microsoft.com/office/drawing/2014/main" id="{1FD2B706-0BB9-4A30-9206-252E09AE03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89970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59">
              <a:extLst>
                <a:ext uri="{FF2B5EF4-FFF2-40B4-BE49-F238E27FC236}">
                  <a16:creationId xmlns:a16="http://schemas.microsoft.com/office/drawing/2014/main" id="{D5783E13-BA0A-4F1E-A4F0-BFC9FF1035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89970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
              <a:extLst>
                <a:ext uri="{FF2B5EF4-FFF2-40B4-BE49-F238E27FC236}">
                  <a16:creationId xmlns:a16="http://schemas.microsoft.com/office/drawing/2014/main" id="{D0847D6C-8036-43A9-BA3E-D1E8928882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75758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59">
              <a:extLst>
                <a:ext uri="{FF2B5EF4-FFF2-40B4-BE49-F238E27FC236}">
                  <a16:creationId xmlns:a16="http://schemas.microsoft.com/office/drawing/2014/main" id="{1D610CBF-7C35-498A-9BDD-A2954A7CAB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75758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
              <a:extLst>
                <a:ext uri="{FF2B5EF4-FFF2-40B4-BE49-F238E27FC236}">
                  <a16:creationId xmlns:a16="http://schemas.microsoft.com/office/drawing/2014/main" id="{BCB60915-0422-4144-87E9-2289DBC04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61547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59">
              <a:extLst>
                <a:ext uri="{FF2B5EF4-FFF2-40B4-BE49-F238E27FC236}">
                  <a16:creationId xmlns:a16="http://schemas.microsoft.com/office/drawing/2014/main" id="{9D64F486-DA93-45CE-9075-4110C67F10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61547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
              <a:extLst>
                <a:ext uri="{FF2B5EF4-FFF2-40B4-BE49-F238E27FC236}">
                  <a16:creationId xmlns:a16="http://schemas.microsoft.com/office/drawing/2014/main" id="{DA8356F6-E822-44E0-8A11-33E5A5432E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347336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59">
              <a:extLst>
                <a:ext uri="{FF2B5EF4-FFF2-40B4-BE49-F238E27FC236}">
                  <a16:creationId xmlns:a16="http://schemas.microsoft.com/office/drawing/2014/main" id="{C825C106-0BD3-41C1-8520-50F54BD675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347336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01384"/>
            <a:ext cx="12192000" cy="35661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C2AC7D53-37B9-98DC-0224-B034A404E5D7}"/>
              </a:ext>
            </a:extLst>
          </p:cNvPr>
          <p:cNvGraphicFramePr>
            <a:graphicFrameLocks noGrp="1"/>
          </p:cNvGraphicFramePr>
          <p:nvPr>
            <p:ph idx="1"/>
            <p:extLst>
              <p:ext uri="{D42A27DB-BD31-4B8C-83A1-F6EECF244321}">
                <p14:modId xmlns:p14="http://schemas.microsoft.com/office/powerpoint/2010/main" val="4166171145"/>
              </p:ext>
            </p:extLst>
          </p:nvPr>
        </p:nvGraphicFramePr>
        <p:xfrm>
          <a:off x="5614416" y="457200"/>
          <a:ext cx="6117336" cy="56967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5" name="Picture 44" descr="A black and blue sign with white text&#10;&#10;AI-generated content may be incorrect.">
            <a:extLst>
              <a:ext uri="{FF2B5EF4-FFF2-40B4-BE49-F238E27FC236}">
                <a16:creationId xmlns:a16="http://schemas.microsoft.com/office/drawing/2014/main" id="{42D08822-4CD0-AFF0-3FC7-86ED00C54A7E}"/>
              </a:ext>
            </a:extLst>
          </p:cNvPr>
          <p:cNvPicPr>
            <a:picLocks noChangeAspect="1"/>
          </p:cNvPicPr>
          <p:nvPr/>
        </p:nvPicPr>
        <p:blipFill>
          <a:blip r:embed="rId7"/>
          <a:stretch>
            <a:fillRect/>
          </a:stretch>
        </p:blipFill>
        <p:spPr>
          <a:xfrm>
            <a:off x="296334" y="-1"/>
            <a:ext cx="2133601" cy="2175935"/>
          </a:xfrm>
          <a:prstGeom prst="rect">
            <a:avLst/>
          </a:prstGeom>
        </p:spPr>
      </p:pic>
    </p:spTree>
    <p:extLst>
      <p:ext uri="{BB962C8B-B14F-4D97-AF65-F5344CB8AC3E}">
        <p14:creationId xmlns:p14="http://schemas.microsoft.com/office/powerpoint/2010/main" val="257817571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72C817-845F-5D41-2A3A-3E37CEF25803}"/>
              </a:ext>
            </a:extLst>
          </p:cNvPr>
          <p:cNvSpPr>
            <a:spLocks noGrp="1"/>
          </p:cNvSpPr>
          <p:nvPr>
            <p:ph type="title"/>
          </p:nvPr>
        </p:nvSpPr>
        <p:spPr>
          <a:xfrm>
            <a:off x="589560" y="856180"/>
            <a:ext cx="4560584" cy="1128068"/>
          </a:xfrm>
        </p:spPr>
        <p:txBody>
          <a:bodyPr anchor="ctr">
            <a:normAutofit/>
          </a:bodyPr>
          <a:lstStyle/>
          <a:p>
            <a:r>
              <a:rPr lang="en-US" sz="3700">
                <a:cs typeface="Calibri Light"/>
              </a:rPr>
              <a:t>No Right Or Wrong Way</a:t>
            </a:r>
            <a:endParaRPr lang="en-US" sz="3700"/>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710AF8B-19FC-D598-0FF2-14830748B8CD}"/>
              </a:ext>
            </a:extLst>
          </p:cNvPr>
          <p:cNvSpPr>
            <a:spLocks noGrp="1"/>
          </p:cNvSpPr>
          <p:nvPr>
            <p:ph idx="1"/>
          </p:nvPr>
        </p:nvSpPr>
        <p:spPr>
          <a:xfrm>
            <a:off x="365583" y="2330505"/>
            <a:ext cx="4784561" cy="3996903"/>
          </a:xfrm>
        </p:spPr>
        <p:txBody>
          <a:bodyPr vert="horz" lIns="91440" tIns="45720" rIns="91440" bIns="45720" rtlCol="0" anchor="ctr">
            <a:normAutofit/>
          </a:bodyPr>
          <a:lstStyle/>
          <a:p>
            <a:r>
              <a:rPr lang="en-US" sz="2200">
                <a:cs typeface="Calibri"/>
              </a:rPr>
              <a:t>The examiners have not stated exactly what needs to be done for this.</a:t>
            </a:r>
          </a:p>
          <a:p>
            <a:endParaRPr lang="en-US" sz="2200">
              <a:cs typeface="Calibri"/>
            </a:endParaRPr>
          </a:p>
          <a:p>
            <a:r>
              <a:rPr lang="en-US" sz="2200">
                <a:cs typeface="Calibri"/>
              </a:rPr>
              <a:t>The examiner's report (2021 )has shown an Entity Relationship Diagram.</a:t>
            </a:r>
          </a:p>
          <a:p>
            <a:endParaRPr lang="en-US" sz="2200">
              <a:cs typeface="Calibri"/>
            </a:endParaRPr>
          </a:p>
          <a:p>
            <a:r>
              <a:rPr lang="en-US" sz="2200">
                <a:cs typeface="Calibri"/>
                <a:hlinkClick r:id="rId2"/>
              </a:rPr>
              <a:t>Google Search: Entity Relationship Diagram.</a:t>
            </a:r>
            <a:endParaRPr lang="en-US" sz="2200">
              <a:cs typeface="Calibri"/>
            </a:endParaRPr>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Diagram&#10;&#10;Description automatically generated">
            <a:extLst>
              <a:ext uri="{FF2B5EF4-FFF2-40B4-BE49-F238E27FC236}">
                <a16:creationId xmlns:a16="http://schemas.microsoft.com/office/drawing/2014/main" id="{7307A1A4-FE46-9A04-6ECB-8CB1E150A646}"/>
              </a:ext>
            </a:extLst>
          </p:cNvPr>
          <p:cNvPicPr>
            <a:picLocks noChangeAspect="1"/>
          </p:cNvPicPr>
          <p:nvPr/>
        </p:nvPicPr>
        <p:blipFill rotWithShape="1">
          <a:blip r:embed="rId3"/>
          <a:srcRect t="576" r="4" b="3"/>
          <a:stretch/>
        </p:blipFill>
        <p:spPr>
          <a:xfrm>
            <a:off x="5977788" y="799352"/>
            <a:ext cx="5425410" cy="5259296"/>
          </a:xfrm>
          <a:prstGeom prst="rect">
            <a:avLst/>
          </a:prstGeom>
        </p:spPr>
      </p:pic>
      <p:pic>
        <p:nvPicPr>
          <p:cNvPr id="6" name="Picture 5" descr="A black and blue sign with white text&#10;&#10;AI-generated content may be incorrect.">
            <a:extLst>
              <a:ext uri="{FF2B5EF4-FFF2-40B4-BE49-F238E27FC236}">
                <a16:creationId xmlns:a16="http://schemas.microsoft.com/office/drawing/2014/main" id="{D0F3085F-0CE0-EDD2-4AE2-5C01D0BC8158}"/>
              </a:ext>
            </a:extLst>
          </p:cNvPr>
          <p:cNvPicPr>
            <a:picLocks noChangeAspect="1"/>
          </p:cNvPicPr>
          <p:nvPr/>
        </p:nvPicPr>
        <p:blipFill>
          <a:blip r:embed="rId4"/>
          <a:stretch>
            <a:fillRect/>
          </a:stretch>
        </p:blipFill>
        <p:spPr>
          <a:xfrm>
            <a:off x="15831" y="-134779"/>
            <a:ext cx="1300387" cy="1299992"/>
          </a:xfrm>
          <a:prstGeom prst="rect">
            <a:avLst/>
          </a:prstGeom>
        </p:spPr>
      </p:pic>
    </p:spTree>
    <p:extLst>
      <p:ext uri="{BB962C8B-B14F-4D97-AF65-F5344CB8AC3E}">
        <p14:creationId xmlns:p14="http://schemas.microsoft.com/office/powerpoint/2010/main" val="12951473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0662ED32-A923-5BD9-D75D-8294392C5D0D}"/>
              </a:ext>
            </a:extLst>
          </p:cNvPr>
          <p:cNvSpPr>
            <a:spLocks noGrp="1"/>
          </p:cNvSpPr>
          <p:nvPr>
            <p:ph type="title"/>
          </p:nvPr>
        </p:nvSpPr>
        <p:spPr>
          <a:xfrm>
            <a:off x="777240" y="731519"/>
            <a:ext cx="2845191" cy="3237579"/>
          </a:xfrm>
        </p:spPr>
        <p:txBody>
          <a:bodyPr>
            <a:normAutofit/>
          </a:bodyPr>
          <a:lstStyle/>
          <a:p>
            <a:r>
              <a:rPr lang="en-US" sz="3800">
                <a:solidFill>
                  <a:srgbClr val="FFFFFF"/>
                </a:solidFill>
                <a:cs typeface="Calibri Light"/>
              </a:rPr>
              <a:t>Programs To Use?</a:t>
            </a:r>
            <a:endParaRPr lang="en-US" sz="3800">
              <a:solidFill>
                <a:srgbClr val="FFFFFF"/>
              </a:solidFill>
            </a:endParaRP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1BB3434-DE93-39E9-638E-13B7ED15FFA6}"/>
              </a:ext>
            </a:extLst>
          </p:cNvPr>
          <p:cNvSpPr>
            <a:spLocks noGrp="1"/>
          </p:cNvSpPr>
          <p:nvPr>
            <p:ph idx="1"/>
          </p:nvPr>
        </p:nvSpPr>
        <p:spPr>
          <a:xfrm>
            <a:off x="4379709" y="686862"/>
            <a:ext cx="7037591" cy="5475129"/>
          </a:xfrm>
        </p:spPr>
        <p:txBody>
          <a:bodyPr vert="horz" lIns="91440" tIns="45720" rIns="91440" bIns="45720" rtlCol="0" anchor="ctr">
            <a:normAutofit/>
          </a:bodyPr>
          <a:lstStyle/>
          <a:p>
            <a:r>
              <a:rPr lang="en-US" sz="2600">
                <a:ea typeface="+mn-lt"/>
                <a:cs typeface="+mn-lt"/>
              </a:rPr>
              <a:t>Microsoft Visio or any design/diagram program will come in handy here.</a:t>
            </a:r>
          </a:p>
          <a:p>
            <a:endParaRPr lang="en-US" sz="2600">
              <a:ea typeface="+mn-lt"/>
              <a:cs typeface="+mn-lt"/>
            </a:endParaRPr>
          </a:p>
          <a:p>
            <a:r>
              <a:rPr lang="en-US" sz="2600">
                <a:ea typeface="+mn-lt"/>
                <a:cs typeface="+mn-lt"/>
              </a:rPr>
              <a:t>PowerPoint might work well.</a:t>
            </a:r>
          </a:p>
          <a:p>
            <a:endParaRPr lang="en-US" sz="2600">
              <a:ea typeface="+mn-lt"/>
              <a:cs typeface="+mn-lt"/>
            </a:endParaRPr>
          </a:p>
          <a:p>
            <a:r>
              <a:rPr lang="en-US" sz="2600">
                <a:ea typeface="+mn-lt"/>
                <a:cs typeface="+mn-lt"/>
              </a:rPr>
              <a:t>If not, possible I would use simple tables and say where those tables link.</a:t>
            </a:r>
          </a:p>
          <a:p>
            <a:endParaRPr lang="en-US" sz="2600">
              <a:cs typeface="Calibri"/>
            </a:endParaRPr>
          </a:p>
          <a:p>
            <a:r>
              <a:rPr lang="en-US" sz="2600">
                <a:cs typeface="Calibri"/>
              </a:rPr>
              <a:t>I will try to show both methods.</a:t>
            </a:r>
          </a:p>
        </p:txBody>
      </p:sp>
      <p:pic>
        <p:nvPicPr>
          <p:cNvPr id="5" name="Picture 4" descr="A black and blue sign with white text&#10;&#10;AI-generated content may be incorrect.">
            <a:extLst>
              <a:ext uri="{FF2B5EF4-FFF2-40B4-BE49-F238E27FC236}">
                <a16:creationId xmlns:a16="http://schemas.microsoft.com/office/drawing/2014/main" id="{AD8907BB-AB2C-7B01-9D1B-0CEEDEC698D5}"/>
              </a:ext>
            </a:extLst>
          </p:cNvPr>
          <p:cNvPicPr>
            <a:picLocks noChangeAspect="1"/>
          </p:cNvPicPr>
          <p:nvPr/>
        </p:nvPicPr>
        <p:blipFill>
          <a:blip r:embed="rId2"/>
          <a:stretch>
            <a:fillRect/>
          </a:stretch>
        </p:blipFill>
        <p:spPr>
          <a:xfrm>
            <a:off x="8449966" y="3634479"/>
            <a:ext cx="2133601" cy="2175935"/>
          </a:xfrm>
          <a:prstGeom prst="rect">
            <a:avLst/>
          </a:prstGeom>
        </p:spPr>
      </p:pic>
    </p:spTree>
    <p:extLst>
      <p:ext uri="{BB962C8B-B14F-4D97-AF65-F5344CB8AC3E}">
        <p14:creationId xmlns:p14="http://schemas.microsoft.com/office/powerpoint/2010/main" val="21063583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CEB75BD9-5636-914D-CBE0-787A247EA482}"/>
              </a:ext>
            </a:extLst>
          </p:cNvPr>
          <p:cNvSpPr>
            <a:spLocks noGrp="1"/>
          </p:cNvSpPr>
          <p:nvPr>
            <p:ph type="title"/>
          </p:nvPr>
        </p:nvSpPr>
        <p:spPr>
          <a:xfrm>
            <a:off x="958506" y="800392"/>
            <a:ext cx="10264697" cy="1212102"/>
          </a:xfrm>
        </p:spPr>
        <p:txBody>
          <a:bodyPr>
            <a:normAutofit/>
          </a:bodyPr>
          <a:lstStyle/>
          <a:p>
            <a:r>
              <a:rPr lang="en-US" sz="4000">
                <a:solidFill>
                  <a:srgbClr val="FFFFFF"/>
                </a:solidFill>
                <a:cs typeface="Calibri Light"/>
              </a:rPr>
              <a:t>ERD – Entity Relationship Diagram</a:t>
            </a:r>
            <a:endParaRPr lang="en-US" sz="4000">
              <a:solidFill>
                <a:srgbClr val="FFFFFF"/>
              </a:solidFill>
            </a:endParaRPr>
          </a:p>
        </p:txBody>
      </p:sp>
      <p:sp>
        <p:nvSpPr>
          <p:cNvPr id="3" name="Content Placeholder 2">
            <a:extLst>
              <a:ext uri="{FF2B5EF4-FFF2-40B4-BE49-F238E27FC236}">
                <a16:creationId xmlns:a16="http://schemas.microsoft.com/office/drawing/2014/main" id="{B1BF3178-EDA9-F09F-5837-28D0355E56CD}"/>
              </a:ext>
            </a:extLst>
          </p:cNvPr>
          <p:cNvSpPr>
            <a:spLocks noGrp="1"/>
          </p:cNvSpPr>
          <p:nvPr>
            <p:ph idx="1"/>
          </p:nvPr>
        </p:nvSpPr>
        <p:spPr>
          <a:xfrm>
            <a:off x="1367624" y="2490436"/>
            <a:ext cx="9708995" cy="3567173"/>
          </a:xfrm>
        </p:spPr>
        <p:txBody>
          <a:bodyPr vert="horz" lIns="91440" tIns="45720" rIns="91440" bIns="45720" rtlCol="0" anchor="ctr">
            <a:normAutofit/>
          </a:bodyPr>
          <a:lstStyle/>
          <a:p>
            <a:r>
              <a:rPr lang="en-US" sz="2400">
                <a:cs typeface="Calibri"/>
              </a:rPr>
              <a:t>The person.</a:t>
            </a:r>
          </a:p>
          <a:p>
            <a:endParaRPr lang="en-US" sz="2400">
              <a:cs typeface="Calibri"/>
            </a:endParaRPr>
          </a:p>
          <a:p>
            <a:r>
              <a:rPr lang="en-US" sz="2400">
                <a:cs typeface="Calibri"/>
              </a:rPr>
              <a:t>The tasks they need.</a:t>
            </a:r>
          </a:p>
          <a:p>
            <a:endParaRPr lang="en-US" sz="2400">
              <a:cs typeface="Calibri"/>
            </a:endParaRPr>
          </a:p>
          <a:p>
            <a:r>
              <a:rPr lang="en-US" sz="2400">
                <a:cs typeface="Calibri"/>
              </a:rPr>
              <a:t>What data is needed for them to carry out that action.</a:t>
            </a:r>
          </a:p>
        </p:txBody>
      </p:sp>
      <p:pic>
        <p:nvPicPr>
          <p:cNvPr id="5" name="Picture 4" descr="A black and blue sign with white text&#10;&#10;AI-generated content may be incorrect.">
            <a:extLst>
              <a:ext uri="{FF2B5EF4-FFF2-40B4-BE49-F238E27FC236}">
                <a16:creationId xmlns:a16="http://schemas.microsoft.com/office/drawing/2014/main" id="{26D80F0B-E431-FFF5-CCFC-D32464386D5D}"/>
              </a:ext>
            </a:extLst>
          </p:cNvPr>
          <p:cNvPicPr>
            <a:picLocks noChangeAspect="1"/>
          </p:cNvPicPr>
          <p:nvPr/>
        </p:nvPicPr>
        <p:blipFill>
          <a:blip r:embed="rId2"/>
          <a:stretch>
            <a:fillRect/>
          </a:stretch>
        </p:blipFill>
        <p:spPr>
          <a:xfrm>
            <a:off x="5053642" y="2267666"/>
            <a:ext cx="2133601" cy="2175935"/>
          </a:xfrm>
          <a:prstGeom prst="rect">
            <a:avLst/>
          </a:prstGeom>
        </p:spPr>
      </p:pic>
    </p:spTree>
    <p:extLst>
      <p:ext uri="{BB962C8B-B14F-4D97-AF65-F5344CB8AC3E}">
        <p14:creationId xmlns:p14="http://schemas.microsoft.com/office/powerpoint/2010/main" val="2816981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454D0CB-BF5C-93F3-011B-475353E33B1A}"/>
              </a:ext>
            </a:extLst>
          </p:cNvPr>
          <p:cNvSpPr>
            <a:spLocks noGrp="1"/>
          </p:cNvSpPr>
          <p:nvPr>
            <p:ph type="title"/>
          </p:nvPr>
        </p:nvSpPr>
        <p:spPr>
          <a:xfrm>
            <a:off x="863029" y="1012004"/>
            <a:ext cx="3416158" cy="4795408"/>
          </a:xfrm>
        </p:spPr>
        <p:txBody>
          <a:bodyPr>
            <a:normAutofit/>
          </a:bodyPr>
          <a:lstStyle/>
          <a:p>
            <a:pPr algn="ctr"/>
            <a:r>
              <a:rPr lang="en-US">
                <a:solidFill>
                  <a:srgbClr val="FFFFFF"/>
                </a:solidFill>
                <a:ea typeface="+mj-lt"/>
                <a:cs typeface="+mj-lt"/>
              </a:rPr>
              <a:t>Free Resources</a:t>
            </a:r>
            <a:br>
              <a:rPr lang="en-US">
                <a:solidFill>
                  <a:srgbClr val="FFFFFF"/>
                </a:solidFill>
                <a:ea typeface="+mj-lt"/>
                <a:cs typeface="+mj-lt"/>
              </a:rPr>
            </a:br>
            <a:br>
              <a:rPr lang="en-US">
                <a:ea typeface="+mj-lt"/>
                <a:cs typeface="+mj-lt"/>
              </a:rPr>
            </a:br>
            <a:r>
              <a:rPr lang="en-US">
                <a:solidFill>
                  <a:srgbClr val="FFFFFF"/>
                </a:solidFill>
                <a:ea typeface="+mj-lt"/>
                <a:cs typeface="+mj-lt"/>
              </a:rPr>
              <a:t>Specification</a:t>
            </a:r>
            <a:endParaRPr lang="en-US">
              <a:solidFill>
                <a:srgbClr val="FFFFFF"/>
              </a:solidFill>
              <a:cs typeface="Calibri Light"/>
            </a:endParaRPr>
          </a:p>
        </p:txBody>
      </p:sp>
      <p:graphicFrame>
        <p:nvGraphicFramePr>
          <p:cNvPr id="5" name="Content Placeholder 2">
            <a:extLst>
              <a:ext uri="{FF2B5EF4-FFF2-40B4-BE49-F238E27FC236}">
                <a16:creationId xmlns:a16="http://schemas.microsoft.com/office/drawing/2014/main" id="{E5A8EA78-11E8-B562-15EA-3856F49FAB30}"/>
              </a:ext>
            </a:extLst>
          </p:cNvPr>
          <p:cNvGraphicFramePr>
            <a:graphicFrameLocks noGrp="1"/>
          </p:cNvGraphicFramePr>
          <p:nvPr>
            <p:ph idx="1"/>
            <p:extLst>
              <p:ext uri="{D42A27DB-BD31-4B8C-83A1-F6EECF244321}">
                <p14:modId xmlns:p14="http://schemas.microsoft.com/office/powerpoint/2010/main" val="1907870962"/>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2" name="Picture 31" descr="A black and blue sign with white text&#10;&#10;AI-generated content may be incorrect.">
            <a:extLst>
              <a:ext uri="{FF2B5EF4-FFF2-40B4-BE49-F238E27FC236}">
                <a16:creationId xmlns:a16="http://schemas.microsoft.com/office/drawing/2014/main" id="{CC97C2F1-2B75-2656-3E57-3AA5CBF5314C}"/>
              </a:ext>
            </a:extLst>
          </p:cNvPr>
          <p:cNvPicPr>
            <a:picLocks noChangeAspect="1"/>
          </p:cNvPicPr>
          <p:nvPr/>
        </p:nvPicPr>
        <p:blipFill>
          <a:blip r:embed="rId7"/>
          <a:stretch>
            <a:fillRect/>
          </a:stretch>
        </p:blipFill>
        <p:spPr>
          <a:xfrm>
            <a:off x="541867" y="469899"/>
            <a:ext cx="2133601" cy="2175935"/>
          </a:xfrm>
          <a:prstGeom prst="rect">
            <a:avLst/>
          </a:prstGeom>
        </p:spPr>
      </p:pic>
    </p:spTree>
    <p:extLst>
      <p:ext uri="{BB962C8B-B14F-4D97-AF65-F5344CB8AC3E}">
        <p14:creationId xmlns:p14="http://schemas.microsoft.com/office/powerpoint/2010/main" val="23044113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4FD585-AFEA-54CF-0027-3325ACE4D236}"/>
              </a:ext>
            </a:extLst>
          </p:cNvPr>
          <p:cNvSpPr>
            <a:spLocks noGrp="1"/>
          </p:cNvSpPr>
          <p:nvPr>
            <p:ph type="title"/>
          </p:nvPr>
        </p:nvSpPr>
        <p:spPr>
          <a:xfrm>
            <a:off x="1285240" y="1050595"/>
            <a:ext cx="9520883" cy="1618489"/>
          </a:xfrm>
        </p:spPr>
        <p:txBody>
          <a:bodyPr anchor="ctr">
            <a:normAutofit/>
          </a:bodyPr>
          <a:lstStyle/>
          <a:p>
            <a:pPr>
              <a:spcBef>
                <a:spcPts val="1000"/>
              </a:spcBef>
            </a:pPr>
            <a:r>
              <a:rPr lang="en-US" sz="5000">
                <a:cs typeface="Calibri Light"/>
              </a:rPr>
              <a:t>Data and Information Requirements</a:t>
            </a:r>
            <a:endParaRPr lang="en-US" sz="5000">
              <a:ea typeface="+mj-lt"/>
              <a:cs typeface="+mj-lt"/>
            </a:endParaRPr>
          </a:p>
        </p:txBody>
      </p:sp>
      <p:sp>
        <p:nvSpPr>
          <p:cNvPr id="3" name="Content Placeholder 2">
            <a:extLst>
              <a:ext uri="{FF2B5EF4-FFF2-40B4-BE49-F238E27FC236}">
                <a16:creationId xmlns:a16="http://schemas.microsoft.com/office/drawing/2014/main" id="{338A14A7-ABF8-635E-80AD-58F009D70116}"/>
              </a:ext>
            </a:extLst>
          </p:cNvPr>
          <p:cNvSpPr>
            <a:spLocks noGrp="1"/>
          </p:cNvSpPr>
          <p:nvPr>
            <p:ph idx="1"/>
          </p:nvPr>
        </p:nvSpPr>
        <p:spPr>
          <a:xfrm>
            <a:off x="1285240" y="2285401"/>
            <a:ext cx="8074815" cy="3484463"/>
          </a:xfrm>
        </p:spPr>
        <p:txBody>
          <a:bodyPr vert="horz" lIns="91440" tIns="45720" rIns="91440" bIns="45720" rtlCol="0" anchor="t">
            <a:normAutofit/>
          </a:bodyPr>
          <a:lstStyle/>
          <a:p>
            <a:r>
              <a:rPr lang="en-US" sz="2200">
                <a:cs typeface="Calibri"/>
              </a:rPr>
              <a:t>I am going to use a slightly different method.</a:t>
            </a:r>
          </a:p>
          <a:p>
            <a:endParaRPr lang="en-US" sz="2200">
              <a:cs typeface="Calibri"/>
            </a:endParaRPr>
          </a:p>
          <a:p>
            <a:r>
              <a:rPr lang="en-US" sz="2200">
                <a:cs typeface="Calibri"/>
              </a:rPr>
              <a:t>Look at 2021 examiner's report to see their example.</a:t>
            </a:r>
          </a:p>
          <a:p>
            <a:endParaRPr lang="en-US" sz="2200">
              <a:cs typeface="Calibri"/>
            </a:endParaRPr>
          </a:p>
          <a:p>
            <a:r>
              <a:rPr lang="en-US" sz="2200">
                <a:cs typeface="Calibri"/>
              </a:rPr>
              <a:t>I am going to keep it stupid simple.</a:t>
            </a:r>
          </a:p>
          <a:p>
            <a:endParaRPr lang="en-US" sz="2200">
              <a:cs typeface="Calibri"/>
            </a:endParaRPr>
          </a:p>
          <a:p>
            <a:r>
              <a:rPr lang="en-US" sz="2200">
                <a:cs typeface="Calibri"/>
              </a:rPr>
              <a:t>Person or thing. Their actions. Data and information they need. Who or what else needs that data and information.</a:t>
            </a:r>
          </a:p>
        </p:txBody>
      </p:sp>
      <p:pic>
        <p:nvPicPr>
          <p:cNvPr id="5" name="Picture 4" descr="A black and blue sign with white text&#10;&#10;AI-generated content may be incorrect.">
            <a:extLst>
              <a:ext uri="{FF2B5EF4-FFF2-40B4-BE49-F238E27FC236}">
                <a16:creationId xmlns:a16="http://schemas.microsoft.com/office/drawing/2014/main" id="{2A2BC8DF-233C-5F9F-3C45-AC14C15802B8}"/>
              </a:ext>
            </a:extLst>
          </p:cNvPr>
          <p:cNvPicPr>
            <a:picLocks noChangeAspect="1"/>
          </p:cNvPicPr>
          <p:nvPr/>
        </p:nvPicPr>
        <p:blipFill>
          <a:blip r:embed="rId2"/>
          <a:stretch>
            <a:fillRect/>
          </a:stretch>
        </p:blipFill>
        <p:spPr>
          <a:xfrm>
            <a:off x="8291647" y="2251880"/>
            <a:ext cx="2133601" cy="2175935"/>
          </a:xfrm>
          <a:prstGeom prst="rect">
            <a:avLst/>
          </a:prstGeom>
        </p:spPr>
      </p:pic>
    </p:spTree>
    <p:extLst>
      <p:ext uri="{BB962C8B-B14F-4D97-AF65-F5344CB8AC3E}">
        <p14:creationId xmlns:p14="http://schemas.microsoft.com/office/powerpoint/2010/main" val="360606886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980279C-C5DC-95D7-6191-04493D287EE5}"/>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Data and Information Requirements</a:t>
            </a:r>
          </a:p>
        </p:txBody>
      </p:sp>
      <p:pic>
        <p:nvPicPr>
          <p:cNvPr id="7" name="Picture 7" descr="Table&#10;&#10;Description automatically generated">
            <a:extLst>
              <a:ext uri="{FF2B5EF4-FFF2-40B4-BE49-F238E27FC236}">
                <a16:creationId xmlns:a16="http://schemas.microsoft.com/office/drawing/2014/main" id="{D57F25A7-EF02-F36A-7657-9B7951BDEAD2}"/>
              </a:ext>
            </a:extLst>
          </p:cNvPr>
          <p:cNvPicPr>
            <a:picLocks noGrp="1" noChangeAspect="1"/>
          </p:cNvPicPr>
          <p:nvPr>
            <p:ph idx="1"/>
          </p:nvPr>
        </p:nvPicPr>
        <p:blipFill>
          <a:blip r:embed="rId2"/>
          <a:stretch>
            <a:fillRect/>
          </a:stretch>
        </p:blipFill>
        <p:spPr>
          <a:xfrm>
            <a:off x="335973" y="2049425"/>
            <a:ext cx="11520054" cy="4033624"/>
          </a:xfrm>
        </p:spPr>
      </p:pic>
      <p:pic>
        <p:nvPicPr>
          <p:cNvPr id="4" name="Picture 3" descr="A black and blue sign with white text&#10;&#10;AI-generated content may be incorrect.">
            <a:extLst>
              <a:ext uri="{FF2B5EF4-FFF2-40B4-BE49-F238E27FC236}">
                <a16:creationId xmlns:a16="http://schemas.microsoft.com/office/drawing/2014/main" id="{6B52411F-D94D-1346-BF20-1CD55DDC8C83}"/>
              </a:ext>
            </a:extLst>
          </p:cNvPr>
          <p:cNvPicPr>
            <a:picLocks noChangeAspect="1"/>
          </p:cNvPicPr>
          <p:nvPr/>
        </p:nvPicPr>
        <p:blipFill>
          <a:blip r:embed="rId3"/>
          <a:stretch>
            <a:fillRect/>
          </a:stretch>
        </p:blipFill>
        <p:spPr>
          <a:xfrm>
            <a:off x="9721007" y="-86695"/>
            <a:ext cx="2133601" cy="2175935"/>
          </a:xfrm>
          <a:prstGeom prst="rect">
            <a:avLst/>
          </a:prstGeom>
        </p:spPr>
      </p:pic>
    </p:spTree>
    <p:extLst>
      <p:ext uri="{BB962C8B-B14F-4D97-AF65-F5344CB8AC3E}">
        <p14:creationId xmlns:p14="http://schemas.microsoft.com/office/powerpoint/2010/main" val="10343177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016AEC-0320-4ED0-8ECB-FE11DDDFE1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3CDB30C-1F82-41E6-A067-831D6E891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3" y="0"/>
            <a:ext cx="12191695" cy="6858000"/>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DDA86DD-F997-4F66-A87C-5B58AB6D19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241B827-437E-40A3-A732-669230D6A5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2435" y="891540"/>
            <a:ext cx="10989565" cy="507111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79B328-E47A-1993-A723-6670C2605E4D}"/>
              </a:ext>
            </a:extLst>
          </p:cNvPr>
          <p:cNvSpPr>
            <a:spLocks noGrp="1"/>
          </p:cNvSpPr>
          <p:nvPr>
            <p:ph type="title"/>
          </p:nvPr>
        </p:nvSpPr>
        <p:spPr>
          <a:xfrm>
            <a:off x="1523984" y="1054121"/>
            <a:ext cx="9465131" cy="1184111"/>
          </a:xfrm>
        </p:spPr>
        <p:txBody>
          <a:bodyPr>
            <a:normAutofit/>
          </a:bodyPr>
          <a:lstStyle/>
          <a:p>
            <a:pPr>
              <a:spcBef>
                <a:spcPts val="1000"/>
              </a:spcBef>
            </a:pPr>
            <a:r>
              <a:rPr lang="en-US">
                <a:ea typeface="+mj-lt"/>
                <a:cs typeface="+mj-lt"/>
              </a:rPr>
              <a:t>Managing Infrastructure and Users</a:t>
            </a:r>
            <a:endParaRPr lang="en-US"/>
          </a:p>
        </p:txBody>
      </p:sp>
      <p:sp>
        <p:nvSpPr>
          <p:cNvPr id="3" name="Content Placeholder 2">
            <a:extLst>
              <a:ext uri="{FF2B5EF4-FFF2-40B4-BE49-F238E27FC236}">
                <a16:creationId xmlns:a16="http://schemas.microsoft.com/office/drawing/2014/main" id="{8D9BE0FD-E664-5FD2-07D1-1C0DEA8E39E2}"/>
              </a:ext>
            </a:extLst>
          </p:cNvPr>
          <p:cNvSpPr>
            <a:spLocks noGrp="1"/>
          </p:cNvSpPr>
          <p:nvPr>
            <p:ph idx="1"/>
          </p:nvPr>
        </p:nvSpPr>
        <p:spPr>
          <a:xfrm>
            <a:off x="1524000" y="2399099"/>
            <a:ext cx="9465564" cy="3400969"/>
          </a:xfrm>
        </p:spPr>
        <p:txBody>
          <a:bodyPr vert="horz" lIns="91440" tIns="45720" rIns="91440" bIns="45720" rtlCol="0">
            <a:normAutofit/>
          </a:bodyPr>
          <a:lstStyle/>
          <a:p>
            <a:r>
              <a:rPr lang="en-US" sz="1700">
                <a:cs typeface="Calibri"/>
              </a:rPr>
              <a:t>Again, describing what each person OR thing does.</a:t>
            </a:r>
          </a:p>
          <a:p>
            <a:endParaRPr lang="en-US" sz="1700">
              <a:cs typeface="Calibri"/>
            </a:endParaRPr>
          </a:p>
          <a:p>
            <a:r>
              <a:rPr lang="en-US" sz="1700">
                <a:cs typeface="Calibri"/>
              </a:rPr>
              <a:t>Mention all legislation which needs to be considered.</a:t>
            </a:r>
          </a:p>
          <a:p>
            <a:endParaRPr lang="en-US" sz="1700">
              <a:cs typeface="Calibri"/>
            </a:endParaRPr>
          </a:p>
          <a:p>
            <a:r>
              <a:rPr lang="en-US" sz="1700">
                <a:cs typeface="Calibri"/>
              </a:rPr>
              <a:t>Give another list of all the hardware and software.</a:t>
            </a:r>
          </a:p>
          <a:p>
            <a:endParaRPr lang="en-US" sz="1700">
              <a:cs typeface="Calibri"/>
            </a:endParaRPr>
          </a:p>
          <a:p>
            <a:r>
              <a:rPr lang="en-US" sz="1700">
                <a:cs typeface="Calibri"/>
              </a:rPr>
              <a:t>This is a quick textual glance of the company infrastructure.</a:t>
            </a:r>
          </a:p>
          <a:p>
            <a:endParaRPr lang="en-US" sz="1700">
              <a:cs typeface="Calibri"/>
            </a:endParaRPr>
          </a:p>
          <a:p>
            <a:r>
              <a:rPr lang="en-US" sz="1700">
                <a:cs typeface="Calibri"/>
              </a:rPr>
              <a:t>The diagram is a pictorial description of the IT infrastructure.</a:t>
            </a:r>
          </a:p>
        </p:txBody>
      </p:sp>
      <p:pic>
        <p:nvPicPr>
          <p:cNvPr id="5" name="Picture 4" descr="A black and blue sign with white text&#10;&#10;AI-generated content may be incorrect.">
            <a:extLst>
              <a:ext uri="{FF2B5EF4-FFF2-40B4-BE49-F238E27FC236}">
                <a16:creationId xmlns:a16="http://schemas.microsoft.com/office/drawing/2014/main" id="{90E0165E-8569-7D1B-F07E-43655280E5B3}"/>
              </a:ext>
            </a:extLst>
          </p:cNvPr>
          <p:cNvPicPr>
            <a:picLocks noChangeAspect="1"/>
          </p:cNvPicPr>
          <p:nvPr/>
        </p:nvPicPr>
        <p:blipFill>
          <a:blip r:embed="rId2"/>
          <a:stretch>
            <a:fillRect/>
          </a:stretch>
        </p:blipFill>
        <p:spPr>
          <a:xfrm>
            <a:off x="8041438" y="2888775"/>
            <a:ext cx="2133601" cy="2175935"/>
          </a:xfrm>
          <a:prstGeom prst="rect">
            <a:avLst/>
          </a:prstGeom>
        </p:spPr>
      </p:pic>
    </p:spTree>
    <p:extLst>
      <p:ext uri="{BB962C8B-B14F-4D97-AF65-F5344CB8AC3E}">
        <p14:creationId xmlns:p14="http://schemas.microsoft.com/office/powerpoint/2010/main" val="321624616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3E8FDADF-B56D-53D0-9F18-D4A661DB9988}"/>
              </a:ext>
            </a:extLst>
          </p:cNvPr>
          <p:cNvSpPr>
            <a:spLocks noGrp="1"/>
          </p:cNvSpPr>
          <p:nvPr>
            <p:ph type="title"/>
          </p:nvPr>
        </p:nvSpPr>
        <p:spPr>
          <a:xfrm>
            <a:off x="863029" y="1012004"/>
            <a:ext cx="3416158" cy="4795408"/>
          </a:xfrm>
        </p:spPr>
        <p:txBody>
          <a:bodyPr>
            <a:normAutofit/>
          </a:bodyPr>
          <a:lstStyle/>
          <a:p>
            <a:r>
              <a:rPr lang="en-US">
                <a:solidFill>
                  <a:srgbClr val="FFFFFF"/>
                </a:solidFill>
                <a:cs typeface="Calibri Light"/>
              </a:rPr>
              <a:t>Activity 3</a:t>
            </a:r>
            <a:endParaRPr lang="en-US">
              <a:solidFill>
                <a:srgbClr val="FFFFFF"/>
              </a:solidFill>
            </a:endParaRPr>
          </a:p>
        </p:txBody>
      </p:sp>
      <p:graphicFrame>
        <p:nvGraphicFramePr>
          <p:cNvPr id="5" name="Content Placeholder 2">
            <a:extLst>
              <a:ext uri="{FF2B5EF4-FFF2-40B4-BE49-F238E27FC236}">
                <a16:creationId xmlns:a16="http://schemas.microsoft.com/office/drawing/2014/main" id="{44DDBB1A-7B95-C2A5-411C-F4854C8D6848}"/>
              </a:ext>
            </a:extLst>
          </p:cNvPr>
          <p:cNvGraphicFramePr>
            <a:graphicFrameLocks noGrp="1"/>
          </p:cNvGraphicFramePr>
          <p:nvPr>
            <p:ph idx="1"/>
            <p:extLst>
              <p:ext uri="{D42A27DB-BD31-4B8C-83A1-F6EECF244321}">
                <p14:modId xmlns:p14="http://schemas.microsoft.com/office/powerpoint/2010/main" val="405927511"/>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9" name="Picture 18" descr="A black and blue sign with white text&#10;&#10;AI-generated content may be incorrect.">
            <a:extLst>
              <a:ext uri="{FF2B5EF4-FFF2-40B4-BE49-F238E27FC236}">
                <a16:creationId xmlns:a16="http://schemas.microsoft.com/office/drawing/2014/main" id="{28C591F3-77A9-0B1B-8595-069CB002FE2F}"/>
              </a:ext>
            </a:extLst>
          </p:cNvPr>
          <p:cNvPicPr>
            <a:picLocks noChangeAspect="1"/>
          </p:cNvPicPr>
          <p:nvPr/>
        </p:nvPicPr>
        <p:blipFill>
          <a:blip r:embed="rId7"/>
          <a:stretch>
            <a:fillRect/>
          </a:stretch>
        </p:blipFill>
        <p:spPr>
          <a:xfrm>
            <a:off x="1194812" y="466298"/>
            <a:ext cx="2133601" cy="2175935"/>
          </a:xfrm>
          <a:prstGeom prst="rect">
            <a:avLst/>
          </a:prstGeom>
        </p:spPr>
      </p:pic>
    </p:spTree>
    <p:extLst>
      <p:ext uri="{BB962C8B-B14F-4D97-AF65-F5344CB8AC3E}">
        <p14:creationId xmlns:p14="http://schemas.microsoft.com/office/powerpoint/2010/main" val="41320791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1E195A-5AE5-9243-D1E4-D798D29E3A9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98E4E19-B12E-9E00-8F1B-A6FBB2E743F1}"/>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89252506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797BACCA-69DF-2CE1-D2AA-3CA359674695}"/>
              </a:ext>
            </a:extLst>
          </p:cNvPr>
          <p:cNvSpPr>
            <a:spLocks noGrp="1"/>
          </p:cNvSpPr>
          <p:nvPr>
            <p:ph type="title"/>
          </p:nvPr>
        </p:nvSpPr>
        <p:spPr>
          <a:xfrm>
            <a:off x="777240" y="731519"/>
            <a:ext cx="2845191" cy="3237579"/>
          </a:xfrm>
        </p:spPr>
        <p:txBody>
          <a:bodyPr>
            <a:normAutofit/>
          </a:bodyPr>
          <a:lstStyle/>
          <a:p>
            <a:pPr algn="ctr"/>
            <a:r>
              <a:rPr lang="en-US" sz="3800">
                <a:solidFill>
                  <a:srgbClr val="FFFFFF"/>
                </a:solidFill>
                <a:cs typeface="Calibri Light"/>
              </a:rPr>
              <a:t>Activity 4</a:t>
            </a:r>
            <a:br>
              <a:rPr lang="en-US" sz="3800">
                <a:solidFill>
                  <a:srgbClr val="FFFFFF"/>
                </a:solidFill>
                <a:cs typeface="Calibri Light"/>
              </a:rPr>
            </a:br>
            <a:br>
              <a:rPr lang="en-US" sz="3800">
                <a:cs typeface="Calibri Light"/>
              </a:rPr>
            </a:br>
            <a:r>
              <a:rPr lang="en-US" sz="3800">
                <a:solidFill>
                  <a:srgbClr val="FFFFFF"/>
                </a:solidFill>
                <a:cs typeface="Calibri Light"/>
              </a:rPr>
              <a:t>From The Examiners</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84BEFAB-2EC3-1836-C4E1-6C4B6CDE41DE}"/>
              </a:ext>
            </a:extLst>
          </p:cNvPr>
          <p:cNvSpPr>
            <a:spLocks noGrp="1"/>
          </p:cNvSpPr>
          <p:nvPr>
            <p:ph idx="1"/>
          </p:nvPr>
        </p:nvSpPr>
        <p:spPr>
          <a:xfrm>
            <a:off x="4379709" y="686862"/>
            <a:ext cx="7037591" cy="5475129"/>
          </a:xfrm>
        </p:spPr>
        <p:txBody>
          <a:bodyPr vert="horz" lIns="91440" tIns="45720" rIns="91440" bIns="45720" rtlCol="0" anchor="ctr">
            <a:normAutofit/>
          </a:bodyPr>
          <a:lstStyle/>
          <a:p>
            <a:r>
              <a:rPr lang="en-US" sz="2600">
                <a:ea typeface="+mn-lt"/>
                <a:cs typeface="+mn-lt"/>
              </a:rPr>
              <a:t>The learners should compare the recommended system to the initial organisation requirements, consider if it will enable all staff to undertake their job roles, and if there are any limitations. Learners should ensure they evaluate the complete solution including future developments. Evidence relating to alternative solutions that could be used was weak in the work of many learners.</a:t>
            </a:r>
            <a:endParaRPr lang="en-US" sz="2600"/>
          </a:p>
        </p:txBody>
      </p:sp>
      <p:pic>
        <p:nvPicPr>
          <p:cNvPr id="5" name="Picture 4" descr="A black and blue sign with white text&#10;&#10;AI-generated content may be incorrect.">
            <a:extLst>
              <a:ext uri="{FF2B5EF4-FFF2-40B4-BE49-F238E27FC236}">
                <a16:creationId xmlns:a16="http://schemas.microsoft.com/office/drawing/2014/main" id="{6D166916-69FF-664A-37AE-0B7D9CB6391E}"/>
              </a:ext>
            </a:extLst>
          </p:cNvPr>
          <p:cNvPicPr>
            <a:picLocks noChangeAspect="1"/>
          </p:cNvPicPr>
          <p:nvPr/>
        </p:nvPicPr>
        <p:blipFill>
          <a:blip r:embed="rId2"/>
          <a:stretch>
            <a:fillRect/>
          </a:stretch>
        </p:blipFill>
        <p:spPr>
          <a:xfrm>
            <a:off x="1103826" y="4230805"/>
            <a:ext cx="2133601" cy="2175935"/>
          </a:xfrm>
          <a:prstGeom prst="rect">
            <a:avLst/>
          </a:prstGeom>
        </p:spPr>
      </p:pic>
    </p:spTree>
    <p:extLst>
      <p:ext uri="{BB962C8B-B14F-4D97-AF65-F5344CB8AC3E}">
        <p14:creationId xmlns:p14="http://schemas.microsoft.com/office/powerpoint/2010/main" val="353043115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89DF3-DBE3-E4E0-4076-92D36A4E92E2}"/>
              </a:ext>
            </a:extLst>
          </p:cNvPr>
          <p:cNvSpPr>
            <a:spLocks noGrp="1"/>
          </p:cNvSpPr>
          <p:nvPr>
            <p:ph type="title"/>
          </p:nvPr>
        </p:nvSpPr>
        <p:spPr>
          <a:xfrm>
            <a:off x="4965430" y="629268"/>
            <a:ext cx="6586491" cy="1286160"/>
          </a:xfrm>
        </p:spPr>
        <p:txBody>
          <a:bodyPr anchor="b">
            <a:normAutofit fontScale="90000"/>
          </a:bodyPr>
          <a:lstStyle/>
          <a:p>
            <a:r>
              <a:rPr lang="en-US">
                <a:cs typeface="Calibri Light"/>
              </a:rPr>
              <a:t>Activity 4 – Management Report</a:t>
            </a:r>
            <a:endParaRPr lang="en-US"/>
          </a:p>
        </p:txBody>
      </p:sp>
      <p:sp>
        <p:nvSpPr>
          <p:cNvPr id="3" name="Content Placeholder 2">
            <a:extLst>
              <a:ext uri="{FF2B5EF4-FFF2-40B4-BE49-F238E27FC236}">
                <a16:creationId xmlns:a16="http://schemas.microsoft.com/office/drawing/2014/main" id="{93F48CFB-BC29-CCDC-D143-30396C375888}"/>
              </a:ext>
            </a:extLst>
          </p:cNvPr>
          <p:cNvSpPr>
            <a:spLocks noGrp="1"/>
          </p:cNvSpPr>
          <p:nvPr>
            <p:ph idx="1"/>
          </p:nvPr>
        </p:nvSpPr>
        <p:spPr>
          <a:xfrm>
            <a:off x="4965431" y="2438400"/>
            <a:ext cx="6753176" cy="4206106"/>
          </a:xfrm>
        </p:spPr>
        <p:txBody>
          <a:bodyPr vert="horz" lIns="91440" tIns="45720" rIns="91440" bIns="45720" rtlCol="0" anchor="t">
            <a:noAutofit/>
          </a:bodyPr>
          <a:lstStyle/>
          <a:p>
            <a:r>
              <a:rPr lang="en-US" sz="2200">
                <a:cs typeface="Calibri"/>
              </a:rPr>
              <a:t>Evaluate The Solution.</a:t>
            </a:r>
          </a:p>
          <a:p>
            <a:endParaRPr lang="en-US" sz="2200">
              <a:cs typeface="Calibri"/>
            </a:endParaRPr>
          </a:p>
          <a:p>
            <a:r>
              <a:rPr lang="en-US" sz="2200">
                <a:cs typeface="Calibri"/>
              </a:rPr>
              <a:t>What did they want/need?</a:t>
            </a:r>
          </a:p>
          <a:p>
            <a:endParaRPr lang="en-US" sz="2200">
              <a:cs typeface="Calibri"/>
            </a:endParaRPr>
          </a:p>
          <a:p>
            <a:r>
              <a:rPr lang="en-US" sz="2200">
                <a:cs typeface="Calibri"/>
              </a:rPr>
              <a:t>What did we give them?</a:t>
            </a:r>
          </a:p>
          <a:p>
            <a:endParaRPr lang="en-US" sz="2200">
              <a:cs typeface="Calibri"/>
            </a:endParaRPr>
          </a:p>
          <a:p>
            <a:r>
              <a:rPr lang="en-US" sz="2200">
                <a:cs typeface="Calibri"/>
              </a:rPr>
              <a:t>Possible alternatives.</a:t>
            </a:r>
          </a:p>
          <a:p>
            <a:endParaRPr lang="en-US" sz="2200">
              <a:cs typeface="Calibri"/>
            </a:endParaRPr>
          </a:p>
          <a:p>
            <a:r>
              <a:rPr lang="en-US" sz="2200">
                <a:cs typeface="Calibri"/>
              </a:rPr>
              <a:t>Future developments (example: they wanted a website; can we accommodate this?)</a:t>
            </a:r>
          </a:p>
        </p:txBody>
      </p:sp>
      <p:pic>
        <p:nvPicPr>
          <p:cNvPr id="5" name="Picture 4" descr="Puzzle">
            <a:extLst>
              <a:ext uri="{FF2B5EF4-FFF2-40B4-BE49-F238E27FC236}">
                <a16:creationId xmlns:a16="http://schemas.microsoft.com/office/drawing/2014/main" id="{37E080D7-F320-125B-2603-D9C84086F060}"/>
              </a:ext>
            </a:extLst>
          </p:cNvPr>
          <p:cNvPicPr>
            <a:picLocks noChangeAspect="1"/>
          </p:cNvPicPr>
          <p:nvPr/>
        </p:nvPicPr>
        <p:blipFill rotWithShape="1">
          <a:blip r:embed="rId2"/>
          <a:srcRect l="29454" r="25493" b="-3"/>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F94FD278-87AC-22EC-E79C-88A82BC911A0}"/>
              </a:ext>
            </a:extLst>
          </p:cNvPr>
          <p:cNvPicPr>
            <a:picLocks noChangeAspect="1"/>
          </p:cNvPicPr>
          <p:nvPr/>
        </p:nvPicPr>
        <p:blipFill>
          <a:blip r:embed="rId3"/>
          <a:stretch>
            <a:fillRect/>
          </a:stretch>
        </p:blipFill>
        <p:spPr>
          <a:xfrm>
            <a:off x="1979558" y="625521"/>
            <a:ext cx="2133601" cy="2175935"/>
          </a:xfrm>
          <a:prstGeom prst="rect">
            <a:avLst/>
          </a:prstGeom>
        </p:spPr>
      </p:pic>
    </p:spTree>
    <p:extLst>
      <p:ext uri="{BB962C8B-B14F-4D97-AF65-F5344CB8AC3E}">
        <p14:creationId xmlns:p14="http://schemas.microsoft.com/office/powerpoint/2010/main" val="4286732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Pink and blue cubes">
            <a:extLst>
              <a:ext uri="{FF2B5EF4-FFF2-40B4-BE49-F238E27FC236}">
                <a16:creationId xmlns:a16="http://schemas.microsoft.com/office/drawing/2014/main" id="{A74D0B16-5044-AA85-D087-A8DC91F167A5}"/>
              </a:ext>
            </a:extLst>
          </p:cNvPr>
          <p:cNvPicPr>
            <a:picLocks noChangeAspect="1"/>
          </p:cNvPicPr>
          <p:nvPr/>
        </p:nvPicPr>
        <p:blipFill rotWithShape="1">
          <a:blip r:embed="rId2"/>
          <a:srcRect l="9091" t="19634" b="3757"/>
          <a:stretch/>
        </p:blipFill>
        <p:spPr>
          <a:xfrm>
            <a:off x="20" y="10"/>
            <a:ext cx="12191980" cy="6857990"/>
          </a:xfrm>
          <a:prstGeom prst="rect">
            <a:avLst/>
          </a:prstGeom>
        </p:spPr>
      </p:pic>
      <p:sp>
        <p:nvSpPr>
          <p:cNvPr id="16" name="Rectangle 15">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71B8419-A448-EE64-1B5C-8A09B41344AD}"/>
              </a:ext>
            </a:extLst>
          </p:cNvPr>
          <p:cNvSpPr>
            <a:spLocks noGrp="1"/>
          </p:cNvSpPr>
          <p:nvPr>
            <p:ph type="title"/>
          </p:nvPr>
        </p:nvSpPr>
        <p:spPr>
          <a:xfrm>
            <a:off x="594804" y="640263"/>
            <a:ext cx="6619811" cy="1344975"/>
          </a:xfrm>
        </p:spPr>
        <p:txBody>
          <a:bodyPr>
            <a:normAutofit/>
          </a:bodyPr>
          <a:lstStyle/>
          <a:p>
            <a:r>
              <a:rPr lang="en-US" sz="4000">
                <a:cs typeface="Calibri Light"/>
              </a:rPr>
              <a:t>Activity 4 Layout</a:t>
            </a:r>
            <a:endParaRPr lang="en-US" sz="4000"/>
          </a:p>
        </p:txBody>
      </p:sp>
      <p:sp>
        <p:nvSpPr>
          <p:cNvPr id="3" name="Content Placeholder 2">
            <a:extLst>
              <a:ext uri="{FF2B5EF4-FFF2-40B4-BE49-F238E27FC236}">
                <a16:creationId xmlns:a16="http://schemas.microsoft.com/office/drawing/2014/main" id="{42733C3D-8092-B32B-06BD-5436D287BD57}"/>
              </a:ext>
            </a:extLst>
          </p:cNvPr>
          <p:cNvSpPr>
            <a:spLocks noGrp="1"/>
          </p:cNvSpPr>
          <p:nvPr>
            <p:ph idx="1"/>
          </p:nvPr>
        </p:nvSpPr>
        <p:spPr>
          <a:xfrm>
            <a:off x="594109" y="2121763"/>
            <a:ext cx="6620505" cy="3773010"/>
          </a:xfrm>
        </p:spPr>
        <p:txBody>
          <a:bodyPr vert="horz" lIns="91440" tIns="45720" rIns="91440" bIns="45720" rtlCol="0">
            <a:normAutofit/>
          </a:bodyPr>
          <a:lstStyle/>
          <a:p>
            <a:r>
              <a:rPr lang="en-US" sz="2000">
                <a:ea typeface="+mn-lt"/>
                <a:cs typeface="+mn-lt"/>
              </a:rPr>
              <a:t>PS: The solution should be for now and the future.</a:t>
            </a:r>
            <a:endParaRPr lang="en-US" sz="2000">
              <a:cs typeface="Calibri"/>
            </a:endParaRPr>
          </a:p>
          <a:p>
            <a:endParaRPr lang="en-US" sz="2000">
              <a:cs typeface="Calibri"/>
            </a:endParaRPr>
          </a:p>
          <a:p>
            <a:r>
              <a:rPr lang="en-US" sz="2000">
                <a:cs typeface="Calibri"/>
              </a:rPr>
              <a:t>Simple three stage layout.</a:t>
            </a:r>
            <a:endParaRPr lang="en-US" sz="2000"/>
          </a:p>
          <a:p>
            <a:endParaRPr lang="en-US" sz="2000">
              <a:cs typeface="Calibri"/>
            </a:endParaRPr>
          </a:p>
          <a:p>
            <a:r>
              <a:rPr lang="en-US" sz="2000">
                <a:cs typeface="Calibri"/>
              </a:rPr>
              <a:t>Appropriate?</a:t>
            </a:r>
          </a:p>
          <a:p>
            <a:endParaRPr lang="en-US" sz="2000">
              <a:cs typeface="Calibri"/>
            </a:endParaRPr>
          </a:p>
          <a:p>
            <a:r>
              <a:rPr lang="en-US" sz="2000">
                <a:cs typeface="Calibri"/>
              </a:rPr>
              <a:t>Alternatives?</a:t>
            </a:r>
          </a:p>
          <a:p>
            <a:endParaRPr lang="en-US" sz="2000">
              <a:cs typeface="Calibri"/>
            </a:endParaRPr>
          </a:p>
          <a:p>
            <a:r>
              <a:rPr lang="en-US" sz="2000">
                <a:cs typeface="Calibri"/>
              </a:rPr>
              <a:t>Justification.</a:t>
            </a:r>
          </a:p>
        </p:txBody>
      </p:sp>
      <p:pic>
        <p:nvPicPr>
          <p:cNvPr id="6" name="Picture 5" descr="A black and blue sign with white text&#10;&#10;AI-generated content may be incorrect.">
            <a:extLst>
              <a:ext uri="{FF2B5EF4-FFF2-40B4-BE49-F238E27FC236}">
                <a16:creationId xmlns:a16="http://schemas.microsoft.com/office/drawing/2014/main" id="{FB860CDC-F58B-C7AD-C6D6-8EA6B3DA3DA6}"/>
              </a:ext>
            </a:extLst>
          </p:cNvPr>
          <p:cNvPicPr>
            <a:picLocks noChangeAspect="1"/>
          </p:cNvPicPr>
          <p:nvPr/>
        </p:nvPicPr>
        <p:blipFill>
          <a:blip r:embed="rId3"/>
          <a:stretch>
            <a:fillRect/>
          </a:stretch>
        </p:blipFill>
        <p:spPr>
          <a:xfrm>
            <a:off x="4580215" y="3127611"/>
            <a:ext cx="2133601" cy="2175935"/>
          </a:xfrm>
          <a:prstGeom prst="rect">
            <a:avLst/>
          </a:prstGeom>
        </p:spPr>
      </p:pic>
    </p:spTree>
    <p:extLst>
      <p:ext uri="{BB962C8B-B14F-4D97-AF65-F5344CB8AC3E}">
        <p14:creationId xmlns:p14="http://schemas.microsoft.com/office/powerpoint/2010/main" val="32752503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1" y="453981"/>
            <a:ext cx="11274158" cy="1877811"/>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BF7DE652-D233-E9DA-8DCC-69843800E066}"/>
              </a:ext>
            </a:extLst>
          </p:cNvPr>
          <p:cNvSpPr>
            <a:spLocks noGrp="1"/>
          </p:cNvSpPr>
          <p:nvPr>
            <p:ph type="title"/>
          </p:nvPr>
        </p:nvSpPr>
        <p:spPr>
          <a:xfrm>
            <a:off x="731519" y="731520"/>
            <a:ext cx="10666145" cy="1426464"/>
          </a:xfrm>
        </p:spPr>
        <p:txBody>
          <a:bodyPr>
            <a:normAutofit/>
          </a:bodyPr>
          <a:lstStyle/>
          <a:p>
            <a:r>
              <a:rPr lang="en-US">
                <a:solidFill>
                  <a:srgbClr val="FFFFFF"/>
                </a:solidFill>
                <a:ea typeface="+mj-lt"/>
                <a:cs typeface="+mj-lt"/>
              </a:rPr>
              <a:t>Appropriate</a:t>
            </a:r>
            <a:endParaRPr lang="en-US">
              <a:solidFill>
                <a:srgbClr val="FFFFFF"/>
              </a:solidFill>
            </a:endParaRPr>
          </a:p>
        </p:txBody>
      </p:sp>
      <p:sp>
        <p:nvSpPr>
          <p:cNvPr id="19" name="Rectangle 18">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9006933"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C189D73-F28A-9929-A74D-8D04BCE7BE9F}"/>
              </a:ext>
            </a:extLst>
          </p:cNvPr>
          <p:cNvSpPr>
            <a:spLocks noGrp="1"/>
          </p:cNvSpPr>
          <p:nvPr>
            <p:ph idx="1"/>
          </p:nvPr>
        </p:nvSpPr>
        <p:spPr>
          <a:xfrm>
            <a:off x="789456" y="2789918"/>
            <a:ext cx="8370393" cy="3300196"/>
          </a:xfrm>
        </p:spPr>
        <p:txBody>
          <a:bodyPr vert="horz" lIns="91440" tIns="45720" rIns="91440" bIns="45720" rtlCol="0" anchor="ctr">
            <a:normAutofit fontScale="92500" lnSpcReduction="10000"/>
          </a:bodyPr>
          <a:lstStyle/>
          <a:p>
            <a:r>
              <a:rPr lang="en-US" sz="2600">
                <a:cs typeface="Calibri"/>
              </a:rPr>
              <a:t>Why do you think your solution was a good solution.</a:t>
            </a:r>
          </a:p>
          <a:p>
            <a:endParaRPr lang="en-US" sz="2600">
              <a:cs typeface="Calibri"/>
            </a:endParaRPr>
          </a:p>
          <a:p>
            <a:r>
              <a:rPr lang="en-US" sz="2600">
                <a:cs typeface="Calibri"/>
              </a:rPr>
              <a:t>This laptop is suitable as the owner and managers only need to do basic admin tasks.</a:t>
            </a:r>
          </a:p>
          <a:p>
            <a:endParaRPr lang="en-US" sz="2600">
              <a:cs typeface="Calibri"/>
            </a:endParaRPr>
          </a:p>
          <a:p>
            <a:r>
              <a:rPr lang="en-US" sz="2600">
                <a:cs typeface="Calibri"/>
              </a:rPr>
              <a:t>Why not a better laptop?</a:t>
            </a:r>
          </a:p>
          <a:p>
            <a:endParaRPr lang="en-US" sz="2600">
              <a:cs typeface="Calibri"/>
            </a:endParaRPr>
          </a:p>
          <a:p>
            <a:r>
              <a:rPr lang="en-US" sz="2600">
                <a:cs typeface="Calibri"/>
              </a:rPr>
              <a:t>Why not a worse laptop?</a:t>
            </a:r>
          </a:p>
        </p:txBody>
      </p:sp>
      <p:sp>
        <p:nvSpPr>
          <p:cNvPr id="21" name="Rectangle 20">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5716" y="2480956"/>
            <a:ext cx="2112264" cy="1898903"/>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3" name="Rectangle 22">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5716" y="4529023"/>
            <a:ext cx="2107363" cy="1870055"/>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5" name="Picture 4" descr="A black and blue sign with white text&#10;&#10;AI-generated content may be incorrect.">
            <a:extLst>
              <a:ext uri="{FF2B5EF4-FFF2-40B4-BE49-F238E27FC236}">
                <a16:creationId xmlns:a16="http://schemas.microsoft.com/office/drawing/2014/main" id="{ABD49D31-45A7-E31B-43A7-7EE47A987EF2}"/>
              </a:ext>
            </a:extLst>
          </p:cNvPr>
          <p:cNvPicPr>
            <a:picLocks noChangeAspect="1"/>
          </p:cNvPicPr>
          <p:nvPr/>
        </p:nvPicPr>
        <p:blipFill>
          <a:blip r:embed="rId2"/>
          <a:stretch>
            <a:fillRect/>
          </a:stretch>
        </p:blipFill>
        <p:spPr>
          <a:xfrm>
            <a:off x="8424334" y="284327"/>
            <a:ext cx="2133601" cy="2175935"/>
          </a:xfrm>
          <a:prstGeom prst="rect">
            <a:avLst/>
          </a:prstGeom>
        </p:spPr>
      </p:pic>
    </p:spTree>
    <p:extLst>
      <p:ext uri="{BB962C8B-B14F-4D97-AF65-F5344CB8AC3E}">
        <p14:creationId xmlns:p14="http://schemas.microsoft.com/office/powerpoint/2010/main" val="3938538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832C22-5B5C-C942-4B1E-869EAEE75249}"/>
              </a:ext>
            </a:extLst>
          </p:cNvPr>
          <p:cNvSpPr>
            <a:spLocks noGrp="1"/>
          </p:cNvSpPr>
          <p:nvPr>
            <p:ph type="title"/>
          </p:nvPr>
        </p:nvSpPr>
        <p:spPr>
          <a:xfrm>
            <a:off x="1653363" y="365760"/>
            <a:ext cx="9367203" cy="1188720"/>
          </a:xfrm>
        </p:spPr>
        <p:txBody>
          <a:bodyPr>
            <a:normAutofit/>
          </a:bodyPr>
          <a:lstStyle/>
          <a:p>
            <a:r>
              <a:rPr lang="en-US">
                <a:ea typeface="+mj-lt"/>
                <a:cs typeface="+mj-lt"/>
              </a:rPr>
              <a:t>Alternatives</a:t>
            </a:r>
            <a:endParaRPr lang="en-US"/>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751C528-F325-8692-179C-BBFA3261B5E3}"/>
              </a:ext>
            </a:extLst>
          </p:cNvPr>
          <p:cNvSpPr>
            <a:spLocks noGrp="1"/>
          </p:cNvSpPr>
          <p:nvPr>
            <p:ph idx="1"/>
          </p:nvPr>
        </p:nvSpPr>
        <p:spPr>
          <a:xfrm>
            <a:off x="1653363" y="2176272"/>
            <a:ext cx="9367204" cy="4041648"/>
          </a:xfrm>
        </p:spPr>
        <p:txBody>
          <a:bodyPr vert="horz" lIns="91440" tIns="45720" rIns="91440" bIns="45720" rtlCol="0" anchor="t">
            <a:normAutofit/>
          </a:bodyPr>
          <a:lstStyle/>
          <a:p>
            <a:r>
              <a:rPr lang="en-US" sz="2400">
                <a:cs typeface="Calibri"/>
              </a:rPr>
              <a:t>What else could have be used?</a:t>
            </a:r>
          </a:p>
          <a:p>
            <a:endParaRPr lang="en-US" sz="2400">
              <a:cs typeface="Calibri"/>
            </a:endParaRPr>
          </a:p>
          <a:p>
            <a:r>
              <a:rPr lang="en-US" sz="2400">
                <a:cs typeface="Calibri"/>
              </a:rPr>
              <a:t>What else could have been done?</a:t>
            </a:r>
          </a:p>
          <a:p>
            <a:endParaRPr lang="en-US" sz="2400">
              <a:cs typeface="Calibri"/>
            </a:endParaRPr>
          </a:p>
          <a:p>
            <a:r>
              <a:rPr lang="en-US" sz="2400">
                <a:cs typeface="Calibri"/>
              </a:rPr>
              <a:t>The alternative would be to get a laptop with this spec. This would have been overkill as they only carry out admin tasks.</a:t>
            </a:r>
          </a:p>
          <a:p>
            <a:endParaRPr lang="en-US" sz="2400">
              <a:cs typeface="Calibri"/>
            </a:endParaRPr>
          </a:p>
          <a:p>
            <a:r>
              <a:rPr lang="en-US" sz="2400">
                <a:cs typeface="Calibri"/>
              </a:rPr>
              <a:t>Or this would have been too slow as some of the software they use need more RAM to run smoothly.</a:t>
            </a:r>
          </a:p>
        </p:txBody>
      </p:sp>
      <p:pic>
        <p:nvPicPr>
          <p:cNvPr id="5" name="Picture 4" descr="A black and blue sign with white text&#10;&#10;AI-generated content may be incorrect.">
            <a:extLst>
              <a:ext uri="{FF2B5EF4-FFF2-40B4-BE49-F238E27FC236}">
                <a16:creationId xmlns:a16="http://schemas.microsoft.com/office/drawing/2014/main" id="{3974289A-5CB7-4916-0FA4-0FB7B8B553ED}"/>
              </a:ext>
            </a:extLst>
          </p:cNvPr>
          <p:cNvPicPr>
            <a:picLocks noChangeAspect="1"/>
          </p:cNvPicPr>
          <p:nvPr/>
        </p:nvPicPr>
        <p:blipFill>
          <a:blip r:embed="rId2"/>
          <a:stretch>
            <a:fillRect/>
          </a:stretch>
        </p:blipFill>
        <p:spPr>
          <a:xfrm>
            <a:off x="9394841" y="1717342"/>
            <a:ext cx="2133601" cy="2175935"/>
          </a:xfrm>
          <a:prstGeom prst="rect">
            <a:avLst/>
          </a:prstGeom>
        </p:spPr>
      </p:pic>
    </p:spTree>
    <p:extLst>
      <p:ext uri="{BB962C8B-B14F-4D97-AF65-F5344CB8AC3E}">
        <p14:creationId xmlns:p14="http://schemas.microsoft.com/office/powerpoint/2010/main" val="680331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1" name="Rectangle 1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008375-2AF1-F3FE-6190-D69E488F6C89}"/>
              </a:ext>
            </a:extLst>
          </p:cNvPr>
          <p:cNvSpPr>
            <a:spLocks noGrp="1"/>
          </p:cNvSpPr>
          <p:nvPr>
            <p:ph type="title"/>
          </p:nvPr>
        </p:nvSpPr>
        <p:spPr>
          <a:xfrm>
            <a:off x="1043631" y="809898"/>
            <a:ext cx="9942716" cy="1554480"/>
          </a:xfrm>
        </p:spPr>
        <p:txBody>
          <a:bodyPr anchor="ctr">
            <a:normAutofit/>
          </a:bodyPr>
          <a:lstStyle/>
          <a:p>
            <a:r>
              <a:rPr lang="en-US" sz="4800">
                <a:cs typeface="Calibri Light"/>
              </a:rPr>
              <a:t>The Exam</a:t>
            </a:r>
            <a:endParaRPr lang="en-US" sz="4800"/>
          </a:p>
        </p:txBody>
      </p:sp>
      <p:sp>
        <p:nvSpPr>
          <p:cNvPr id="3" name="Content Placeholder 2">
            <a:extLst>
              <a:ext uri="{FF2B5EF4-FFF2-40B4-BE49-F238E27FC236}">
                <a16:creationId xmlns:a16="http://schemas.microsoft.com/office/drawing/2014/main" id="{A1435572-9465-F046-EAD7-81157A599690}"/>
              </a:ext>
            </a:extLst>
          </p:cNvPr>
          <p:cNvSpPr>
            <a:spLocks noGrp="1"/>
          </p:cNvSpPr>
          <p:nvPr>
            <p:ph idx="1"/>
          </p:nvPr>
        </p:nvSpPr>
        <p:spPr>
          <a:xfrm>
            <a:off x="1045028" y="3017522"/>
            <a:ext cx="9941319" cy="3124658"/>
          </a:xfrm>
        </p:spPr>
        <p:txBody>
          <a:bodyPr vert="horz" lIns="91440" tIns="45720" rIns="91440" bIns="45720" rtlCol="0" anchor="ctr">
            <a:normAutofit/>
          </a:bodyPr>
          <a:lstStyle/>
          <a:p>
            <a:r>
              <a:rPr lang="en-US" sz="2200">
                <a:cs typeface="Calibri"/>
              </a:rPr>
              <a:t>This will be set task by Pearson.</a:t>
            </a:r>
          </a:p>
          <a:p>
            <a:endParaRPr lang="en-US" sz="2200">
              <a:cs typeface="Calibri"/>
            </a:endParaRPr>
          </a:p>
          <a:p>
            <a:r>
              <a:rPr lang="en-US" sz="2200">
                <a:cs typeface="Calibri"/>
              </a:rPr>
              <a:t>I will be going over the 2021 Paper.</a:t>
            </a:r>
          </a:p>
          <a:p>
            <a:endParaRPr lang="en-US" sz="2200">
              <a:cs typeface="Calibri"/>
            </a:endParaRPr>
          </a:p>
          <a:p>
            <a:r>
              <a:rPr lang="en-US" sz="2200">
                <a:cs typeface="Calibri"/>
              </a:rPr>
              <a:t>The exams are 8 hours.</a:t>
            </a:r>
          </a:p>
          <a:p>
            <a:endParaRPr lang="en-US" sz="2200">
              <a:cs typeface="Calibri"/>
            </a:endParaRPr>
          </a:p>
          <a:p>
            <a:r>
              <a:rPr lang="en-US" sz="2200">
                <a:cs typeface="Calibri"/>
              </a:rPr>
              <a:t>You are allowed to take notes into the exam.</a:t>
            </a:r>
          </a:p>
        </p:txBody>
      </p:sp>
      <p:cxnSp>
        <p:nvCxnSpPr>
          <p:cNvPr id="17" name="Straight Connector 1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5" name="Picture 4" descr="A black and blue sign with white text&#10;&#10;AI-generated content may be incorrect.">
            <a:extLst>
              <a:ext uri="{FF2B5EF4-FFF2-40B4-BE49-F238E27FC236}">
                <a16:creationId xmlns:a16="http://schemas.microsoft.com/office/drawing/2014/main" id="{2A83B1BE-2BE8-AE82-A2C2-6098F432B297}"/>
              </a:ext>
            </a:extLst>
          </p:cNvPr>
          <p:cNvPicPr>
            <a:picLocks noChangeAspect="1"/>
          </p:cNvPicPr>
          <p:nvPr/>
        </p:nvPicPr>
        <p:blipFill>
          <a:blip r:embed="rId2"/>
          <a:stretch>
            <a:fillRect/>
          </a:stretch>
        </p:blipFill>
        <p:spPr>
          <a:xfrm>
            <a:off x="9076268" y="93132"/>
            <a:ext cx="2980267" cy="2988735"/>
          </a:xfrm>
          <a:prstGeom prst="rect">
            <a:avLst/>
          </a:prstGeom>
        </p:spPr>
      </p:pic>
    </p:spTree>
    <p:extLst>
      <p:ext uri="{BB962C8B-B14F-4D97-AF65-F5344CB8AC3E}">
        <p14:creationId xmlns:p14="http://schemas.microsoft.com/office/powerpoint/2010/main" val="233133521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5CBEC-97DC-E40E-DC7B-DC815F0C8294}"/>
              </a:ext>
            </a:extLst>
          </p:cNvPr>
          <p:cNvSpPr>
            <a:spLocks noGrp="1"/>
          </p:cNvSpPr>
          <p:nvPr>
            <p:ph type="title"/>
          </p:nvPr>
        </p:nvSpPr>
        <p:spPr/>
        <p:txBody>
          <a:bodyPr/>
          <a:lstStyle/>
          <a:p>
            <a:r>
              <a:rPr lang="en-US">
                <a:cs typeface="Calibri Light"/>
              </a:rPr>
              <a:t>Justification</a:t>
            </a:r>
            <a:endParaRPr lang="en-US"/>
          </a:p>
        </p:txBody>
      </p:sp>
      <p:graphicFrame>
        <p:nvGraphicFramePr>
          <p:cNvPr id="5" name="Content Placeholder 2">
            <a:extLst>
              <a:ext uri="{FF2B5EF4-FFF2-40B4-BE49-F238E27FC236}">
                <a16:creationId xmlns:a16="http://schemas.microsoft.com/office/drawing/2014/main" id="{FB50C39C-E0B6-6F94-0C07-8C4902DAE481}"/>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5" name="Picture 24" descr="A black and blue sign with white text&#10;&#10;AI-generated content may be incorrect.">
            <a:extLst>
              <a:ext uri="{FF2B5EF4-FFF2-40B4-BE49-F238E27FC236}">
                <a16:creationId xmlns:a16="http://schemas.microsoft.com/office/drawing/2014/main" id="{863FAEE7-FDF2-53ED-62C0-E2EA06D87B20}"/>
              </a:ext>
            </a:extLst>
          </p:cNvPr>
          <p:cNvPicPr>
            <a:picLocks noChangeAspect="1"/>
          </p:cNvPicPr>
          <p:nvPr/>
        </p:nvPicPr>
        <p:blipFill>
          <a:blip r:embed="rId7"/>
          <a:stretch>
            <a:fillRect/>
          </a:stretch>
        </p:blipFill>
        <p:spPr>
          <a:xfrm>
            <a:off x="9588185" y="-193344"/>
            <a:ext cx="2133601" cy="2175935"/>
          </a:xfrm>
          <a:prstGeom prst="rect">
            <a:avLst/>
          </a:prstGeom>
        </p:spPr>
      </p:pic>
    </p:spTree>
    <p:extLst>
      <p:ext uri="{BB962C8B-B14F-4D97-AF65-F5344CB8AC3E}">
        <p14:creationId xmlns:p14="http://schemas.microsoft.com/office/powerpoint/2010/main" val="343009318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1D480-D43D-A0C0-774A-1698A0C0394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E8B8967-D9B5-F3A5-9FC7-34B1A8AEB03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3435908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C541B88-1AE9-40C3-AFD5-967787C19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5F17139-31EE-46AC-B04F-DBBD852DD6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89059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382F4D-0B23-97F1-A1F6-6A7271498C7B}"/>
              </a:ext>
            </a:extLst>
          </p:cNvPr>
          <p:cNvSpPr>
            <a:spLocks noGrp="1"/>
          </p:cNvSpPr>
          <p:nvPr>
            <p:ph type="title"/>
          </p:nvPr>
        </p:nvSpPr>
        <p:spPr>
          <a:xfrm>
            <a:off x="838200" y="1195697"/>
            <a:ext cx="3200400" cy="4238118"/>
          </a:xfrm>
        </p:spPr>
        <p:txBody>
          <a:bodyPr>
            <a:normAutofit/>
          </a:bodyPr>
          <a:lstStyle/>
          <a:p>
            <a:r>
              <a:rPr lang="en-US">
                <a:solidFill>
                  <a:schemeClr val="bg1"/>
                </a:solidFill>
                <a:cs typeface="Calibri Light"/>
              </a:rPr>
              <a:t>Activity 5 - </a:t>
            </a:r>
            <a:r>
              <a:rPr lang="en-US">
                <a:solidFill>
                  <a:schemeClr val="bg1"/>
                </a:solidFill>
                <a:ea typeface="+mj-lt"/>
                <a:cs typeface="+mj-lt"/>
              </a:rPr>
              <a:t>IT Service Management Implications  </a:t>
            </a:r>
            <a:endParaRPr lang="en-US">
              <a:solidFill>
                <a:schemeClr val="bg1"/>
              </a:solidFill>
            </a:endParaRPr>
          </a:p>
        </p:txBody>
      </p:sp>
      <p:grpSp>
        <p:nvGrpSpPr>
          <p:cNvPr id="13" name="Graphic 38">
            <a:extLst>
              <a:ext uri="{FF2B5EF4-FFF2-40B4-BE49-F238E27FC236}">
                <a16:creationId xmlns:a16="http://schemas.microsoft.com/office/drawing/2014/main" id="{7CF625D3-71A3-4F30-A096-8EF334E959D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02912"/>
            <a:ext cx="1910252" cy="709660"/>
            <a:chOff x="2267504" y="2540250"/>
            <a:chExt cx="1990951" cy="739640"/>
          </a:xfrm>
          <a:solidFill>
            <a:schemeClr val="bg1"/>
          </a:solidFill>
        </p:grpSpPr>
        <p:sp>
          <p:nvSpPr>
            <p:cNvPr id="14" name="Freeform: Shape 13">
              <a:extLst>
                <a:ext uri="{FF2B5EF4-FFF2-40B4-BE49-F238E27FC236}">
                  <a16:creationId xmlns:a16="http://schemas.microsoft.com/office/drawing/2014/main" id="{C6754E2F-F56E-4BA3-99DD-8EBF110E34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54025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5835 h 286230"/>
                <a:gd name="connsiteX8" fmla="*/ 255835 w 1990951"/>
                <a:gd name="connsiteY8" fmla="*/ 0 h 286230"/>
                <a:gd name="connsiteX9" fmla="*/ 504071 w 1990951"/>
                <a:gd name="connsiteY9" fmla="*/ 245703 h 286230"/>
                <a:gd name="connsiteX10" fmla="*/ 749773 w 1990951"/>
                <a:gd name="connsiteY10" fmla="*/ 0 h 286230"/>
                <a:gd name="connsiteX11" fmla="*/ 995476 w 1990951"/>
                <a:gd name="connsiteY11" fmla="*/ 245703 h 286230"/>
                <a:gd name="connsiteX12" fmla="*/ 1243712 w 1990951"/>
                <a:gd name="connsiteY12" fmla="*/ 0 h 286230"/>
                <a:gd name="connsiteX13" fmla="*/ 1489414 w 1990951"/>
                <a:gd name="connsiteY13" fmla="*/ 245703 h 286230"/>
                <a:gd name="connsiteX14" fmla="*/ 1735117 w 1990951"/>
                <a:gd name="connsiteY14" fmla="*/ 0 h 286230"/>
                <a:gd name="connsiteX15" fmla="*/ 1990952 w 1990951"/>
                <a:gd name="connsiteY15" fmla="*/ 255835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5835"/>
                  </a:lnTo>
                  <a:lnTo>
                    <a:pt x="255835" y="0"/>
                  </a:lnTo>
                  <a:lnTo>
                    <a:pt x="504071" y="245703"/>
                  </a:lnTo>
                  <a:lnTo>
                    <a:pt x="749773" y="0"/>
                  </a:lnTo>
                  <a:lnTo>
                    <a:pt x="995476" y="245703"/>
                  </a:lnTo>
                  <a:lnTo>
                    <a:pt x="1243712" y="0"/>
                  </a:lnTo>
                  <a:lnTo>
                    <a:pt x="1489414" y="245703"/>
                  </a:lnTo>
                  <a:lnTo>
                    <a:pt x="1735117" y="0"/>
                  </a:lnTo>
                  <a:lnTo>
                    <a:pt x="1990952" y="255835"/>
                  </a:lnTo>
                  <a:lnTo>
                    <a:pt x="1973221" y="276099"/>
                  </a:lnTo>
                  <a:lnTo>
                    <a:pt x="1735117" y="40528"/>
                  </a:lnTo>
                  <a:close/>
                </a:path>
              </a:pathLst>
            </a:custGeom>
            <a:grpFill/>
            <a:ln w="25320"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24A69059-7C49-49C6-B071-F2A9B558E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267504" y="2993660"/>
              <a:ext cx="1990951" cy="286230"/>
            </a:xfrm>
            <a:custGeom>
              <a:avLst/>
              <a:gdLst>
                <a:gd name="connsiteX0" fmla="*/ 1489414 w 1990951"/>
                <a:gd name="connsiteY0" fmla="*/ 286231 h 286230"/>
                <a:gd name="connsiteX1" fmla="*/ 1243712 w 1990951"/>
                <a:gd name="connsiteY1" fmla="*/ 40528 h 286230"/>
                <a:gd name="connsiteX2" fmla="*/ 995476 w 1990951"/>
                <a:gd name="connsiteY2" fmla="*/ 286231 h 286230"/>
                <a:gd name="connsiteX3" fmla="*/ 749773 w 1990951"/>
                <a:gd name="connsiteY3" fmla="*/ 40528 h 286230"/>
                <a:gd name="connsiteX4" fmla="*/ 504071 w 1990951"/>
                <a:gd name="connsiteY4" fmla="*/ 286231 h 286230"/>
                <a:gd name="connsiteX5" fmla="*/ 255835 w 1990951"/>
                <a:gd name="connsiteY5" fmla="*/ 40528 h 286230"/>
                <a:gd name="connsiteX6" fmla="*/ 20264 w 1990951"/>
                <a:gd name="connsiteY6" fmla="*/ 276099 h 286230"/>
                <a:gd name="connsiteX7" fmla="*/ 0 w 1990951"/>
                <a:gd name="connsiteY7" fmla="*/ 258368 h 286230"/>
                <a:gd name="connsiteX8" fmla="*/ 255835 w 1990951"/>
                <a:gd name="connsiteY8" fmla="*/ 0 h 286230"/>
                <a:gd name="connsiteX9" fmla="*/ 504071 w 1990951"/>
                <a:gd name="connsiteY9" fmla="*/ 248236 h 286230"/>
                <a:gd name="connsiteX10" fmla="*/ 749773 w 1990951"/>
                <a:gd name="connsiteY10" fmla="*/ 0 h 286230"/>
                <a:gd name="connsiteX11" fmla="*/ 995476 w 1990951"/>
                <a:gd name="connsiteY11" fmla="*/ 248236 h 286230"/>
                <a:gd name="connsiteX12" fmla="*/ 1243712 w 1990951"/>
                <a:gd name="connsiteY12" fmla="*/ 0 h 286230"/>
                <a:gd name="connsiteX13" fmla="*/ 1489414 w 1990951"/>
                <a:gd name="connsiteY13" fmla="*/ 248236 h 286230"/>
                <a:gd name="connsiteX14" fmla="*/ 1735117 w 1990951"/>
                <a:gd name="connsiteY14" fmla="*/ 0 h 286230"/>
                <a:gd name="connsiteX15" fmla="*/ 1990952 w 1990951"/>
                <a:gd name="connsiteY15" fmla="*/ 258368 h 286230"/>
                <a:gd name="connsiteX16" fmla="*/ 1973221 w 1990951"/>
                <a:gd name="connsiteY16" fmla="*/ 276099 h 286230"/>
                <a:gd name="connsiteX17" fmla="*/ 1735117 w 1990951"/>
                <a:gd name="connsiteY17" fmla="*/ 40528 h 286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990951" h="286230">
                  <a:moveTo>
                    <a:pt x="1489414" y="286231"/>
                  </a:moveTo>
                  <a:lnTo>
                    <a:pt x="1243712" y="40528"/>
                  </a:lnTo>
                  <a:lnTo>
                    <a:pt x="995476" y="286231"/>
                  </a:lnTo>
                  <a:lnTo>
                    <a:pt x="749773" y="40528"/>
                  </a:lnTo>
                  <a:lnTo>
                    <a:pt x="504071" y="286231"/>
                  </a:lnTo>
                  <a:lnTo>
                    <a:pt x="255835" y="40528"/>
                  </a:lnTo>
                  <a:lnTo>
                    <a:pt x="20264" y="276099"/>
                  </a:lnTo>
                  <a:lnTo>
                    <a:pt x="0" y="258368"/>
                  </a:lnTo>
                  <a:lnTo>
                    <a:pt x="255835" y="0"/>
                  </a:lnTo>
                  <a:lnTo>
                    <a:pt x="504071" y="248236"/>
                  </a:lnTo>
                  <a:lnTo>
                    <a:pt x="749773" y="0"/>
                  </a:lnTo>
                  <a:lnTo>
                    <a:pt x="995476" y="248236"/>
                  </a:lnTo>
                  <a:lnTo>
                    <a:pt x="1243712" y="0"/>
                  </a:lnTo>
                  <a:lnTo>
                    <a:pt x="1489414" y="248236"/>
                  </a:lnTo>
                  <a:lnTo>
                    <a:pt x="1735117" y="0"/>
                  </a:lnTo>
                  <a:lnTo>
                    <a:pt x="1990952" y="258368"/>
                  </a:lnTo>
                  <a:lnTo>
                    <a:pt x="1973221" y="276099"/>
                  </a:lnTo>
                  <a:lnTo>
                    <a:pt x="1735117" y="40528"/>
                  </a:lnTo>
                  <a:close/>
                </a:path>
              </a:pathLst>
            </a:custGeom>
            <a:grpFill/>
            <a:ln w="25320" cap="flat">
              <a:noFill/>
              <a:prstDash val="solid"/>
              <a:miter/>
            </a:ln>
          </p:spPr>
          <p:txBody>
            <a:bodyPr rtlCol="0" anchor="ctr"/>
            <a:lstStyle/>
            <a:p>
              <a:endParaRPr lang="en-US"/>
            </a:p>
          </p:txBody>
        </p:sp>
      </p:grpSp>
      <p:sp>
        <p:nvSpPr>
          <p:cNvPr id="17" name="Oval 16">
            <a:extLst>
              <a:ext uri="{FF2B5EF4-FFF2-40B4-BE49-F238E27FC236}">
                <a16:creationId xmlns:a16="http://schemas.microsoft.com/office/drawing/2014/main" id="{89D16701-DA76-4F72-BB63-E2C3FFBDFE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9" name="Oval 18">
            <a:extLst>
              <a:ext uri="{FF2B5EF4-FFF2-40B4-BE49-F238E27FC236}">
                <a16:creationId xmlns:a16="http://schemas.microsoft.com/office/drawing/2014/main" id="{1CC28BE1-9DC6-43FE-9582-39F091098D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260" y="4752208"/>
            <a:ext cx="365021" cy="365021"/>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21" name="Graphic 4">
            <a:extLst>
              <a:ext uri="{FF2B5EF4-FFF2-40B4-BE49-F238E27FC236}">
                <a16:creationId xmlns:a16="http://schemas.microsoft.com/office/drawing/2014/main" id="{AF9AF3F3-CE0C-4125-BDD7-346487FA0B4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09667" y="5539935"/>
            <a:ext cx="975169" cy="975171"/>
            <a:chOff x="5829300" y="3162300"/>
            <a:chExt cx="532256" cy="532257"/>
          </a:xfrm>
          <a:solidFill>
            <a:schemeClr val="bg1"/>
          </a:solidFill>
        </p:grpSpPr>
        <p:sp>
          <p:nvSpPr>
            <p:cNvPr id="22" name="Freeform: Shape 21">
              <a:extLst>
                <a:ext uri="{FF2B5EF4-FFF2-40B4-BE49-F238E27FC236}">
                  <a16:creationId xmlns:a16="http://schemas.microsoft.com/office/drawing/2014/main" id="{B31DFBFA-CF4D-4940-9086-26F83E5C6B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9208" y="3192208"/>
              <a:ext cx="112966" cy="112966"/>
            </a:xfrm>
            <a:custGeom>
              <a:avLst/>
              <a:gdLst>
                <a:gd name="connsiteX0" fmla="*/ 112967 w 112966"/>
                <a:gd name="connsiteY0" fmla="*/ 0 h 112966"/>
                <a:gd name="connsiteX1" fmla="*/ 0 w 112966"/>
                <a:gd name="connsiteY1" fmla="*/ 112967 h 112966"/>
                <a:gd name="connsiteX2" fmla="*/ 112967 w 112966"/>
                <a:gd name="connsiteY2" fmla="*/ 0 h 112966"/>
              </a:gdLst>
              <a:ahLst/>
              <a:cxnLst>
                <a:cxn ang="0">
                  <a:pos x="connsiteX0" y="connsiteY0"/>
                </a:cxn>
                <a:cxn ang="0">
                  <a:pos x="connsiteX1" y="connsiteY1"/>
                </a:cxn>
                <a:cxn ang="0">
                  <a:pos x="connsiteX2" y="connsiteY2"/>
                </a:cxn>
              </a:cxnLst>
              <a:rect l="l" t="t" r="r" b="b"/>
              <a:pathLst>
                <a:path w="112966" h="112966">
                  <a:moveTo>
                    <a:pt x="112967" y="0"/>
                  </a:moveTo>
                  <a:lnTo>
                    <a:pt x="0" y="112967"/>
                  </a:lnTo>
                  <a:cubicBezTo>
                    <a:pt x="25356" y="64747"/>
                    <a:pt x="64747" y="25356"/>
                    <a:pt x="112967" y="0"/>
                  </a:cubicBez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27854033-BD20-4C77-8C5B-048F4B3BD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1205" y="3164205"/>
              <a:ext cx="230314" cy="230314"/>
            </a:xfrm>
            <a:custGeom>
              <a:avLst/>
              <a:gdLst>
                <a:gd name="connsiteX0" fmla="*/ 230314 w 230314"/>
                <a:gd name="connsiteY0" fmla="*/ 0 h 230314"/>
                <a:gd name="connsiteX1" fmla="*/ 0 w 230314"/>
                <a:gd name="connsiteY1" fmla="*/ 230314 h 230314"/>
                <a:gd name="connsiteX2" fmla="*/ 3524 w 230314"/>
                <a:gd name="connsiteY2" fmla="*/ 209550 h 230314"/>
                <a:gd name="connsiteX3" fmla="*/ 209550 w 230314"/>
                <a:gd name="connsiteY3" fmla="*/ 3524 h 230314"/>
                <a:gd name="connsiteX4" fmla="*/ 230314 w 230314"/>
                <a:gd name="connsiteY4" fmla="*/ 0 h 230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314" h="230314">
                  <a:moveTo>
                    <a:pt x="230314" y="0"/>
                  </a:moveTo>
                  <a:lnTo>
                    <a:pt x="0" y="230314"/>
                  </a:lnTo>
                  <a:cubicBezTo>
                    <a:pt x="953" y="223361"/>
                    <a:pt x="2095" y="216408"/>
                    <a:pt x="3524" y="209550"/>
                  </a:cubicBezTo>
                  <a:lnTo>
                    <a:pt x="209550" y="3524"/>
                  </a:lnTo>
                  <a:cubicBezTo>
                    <a:pt x="216408" y="2095"/>
                    <a:pt x="223361" y="953"/>
                    <a:pt x="230314" y="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BC93AA74-BEB3-444F-835B-7AA6ECE617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29300" y="3162300"/>
              <a:ext cx="294131" cy="294131"/>
            </a:xfrm>
            <a:custGeom>
              <a:avLst/>
              <a:gdLst>
                <a:gd name="connsiteX0" fmla="*/ 294132 w 294131"/>
                <a:gd name="connsiteY0" fmla="*/ 1238 h 294131"/>
                <a:gd name="connsiteX1" fmla="*/ 1238 w 294131"/>
                <a:gd name="connsiteY1" fmla="*/ 294132 h 294131"/>
                <a:gd name="connsiteX2" fmla="*/ 0 w 294131"/>
                <a:gd name="connsiteY2" fmla="*/ 278225 h 294131"/>
                <a:gd name="connsiteX3" fmla="*/ 278225 w 294131"/>
                <a:gd name="connsiteY3" fmla="*/ 0 h 294131"/>
                <a:gd name="connsiteX4" fmla="*/ 294132 w 294131"/>
                <a:gd name="connsiteY4" fmla="*/ 1238 h 294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31" h="294131">
                  <a:moveTo>
                    <a:pt x="294132" y="1238"/>
                  </a:moveTo>
                  <a:lnTo>
                    <a:pt x="1238" y="294132"/>
                  </a:lnTo>
                  <a:cubicBezTo>
                    <a:pt x="667" y="288893"/>
                    <a:pt x="0" y="283559"/>
                    <a:pt x="0" y="278225"/>
                  </a:cubicBezTo>
                  <a:lnTo>
                    <a:pt x="278225" y="0"/>
                  </a:lnTo>
                  <a:cubicBezTo>
                    <a:pt x="283559" y="0"/>
                    <a:pt x="288893" y="667"/>
                    <a:pt x="294132" y="1238"/>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00DF1C9-6952-4704-B8B3-95406E18E4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37205" y="3170110"/>
              <a:ext cx="337184" cy="337280"/>
            </a:xfrm>
            <a:custGeom>
              <a:avLst/>
              <a:gdLst>
                <a:gd name="connsiteX0" fmla="*/ 337185 w 337184"/>
                <a:gd name="connsiteY0" fmla="*/ 3905 h 337280"/>
                <a:gd name="connsiteX1" fmla="*/ 3810 w 337184"/>
                <a:gd name="connsiteY1" fmla="*/ 337280 h 337280"/>
                <a:gd name="connsiteX2" fmla="*/ 0 w 337184"/>
                <a:gd name="connsiteY2" fmla="*/ 323850 h 337280"/>
                <a:gd name="connsiteX3" fmla="*/ 323850 w 337184"/>
                <a:gd name="connsiteY3" fmla="*/ 0 h 337280"/>
                <a:gd name="connsiteX4" fmla="*/ 337185 w 337184"/>
                <a:gd name="connsiteY4" fmla="*/ 3905 h 3372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4" h="337280">
                  <a:moveTo>
                    <a:pt x="337185" y="3905"/>
                  </a:moveTo>
                  <a:lnTo>
                    <a:pt x="3810" y="337280"/>
                  </a:lnTo>
                  <a:cubicBezTo>
                    <a:pt x="2381" y="332899"/>
                    <a:pt x="1143" y="328422"/>
                    <a:pt x="0" y="323850"/>
                  </a:cubicBezTo>
                  <a:lnTo>
                    <a:pt x="323850" y="0"/>
                  </a:lnTo>
                  <a:cubicBezTo>
                    <a:pt x="328327" y="1715"/>
                    <a:pt x="332804" y="2477"/>
                    <a:pt x="337185" y="3905"/>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34783FD-297C-40D2-964B-DBAE4DE283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53207" y="3186207"/>
              <a:ext cx="364617" cy="364617"/>
            </a:xfrm>
            <a:custGeom>
              <a:avLst/>
              <a:gdLst>
                <a:gd name="connsiteX0" fmla="*/ 364617 w 364617"/>
                <a:gd name="connsiteY0" fmla="*/ 5620 h 364617"/>
                <a:gd name="connsiteX1" fmla="*/ 5620 w 364617"/>
                <a:gd name="connsiteY1" fmla="*/ 364617 h 364617"/>
                <a:gd name="connsiteX2" fmla="*/ 0 w 364617"/>
                <a:gd name="connsiteY2" fmla="*/ 353187 h 364617"/>
                <a:gd name="connsiteX3" fmla="*/ 353187 w 364617"/>
                <a:gd name="connsiteY3" fmla="*/ 0 h 364617"/>
                <a:gd name="connsiteX4" fmla="*/ 364617 w 364617"/>
                <a:gd name="connsiteY4" fmla="*/ 5620 h 36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617" h="364617">
                  <a:moveTo>
                    <a:pt x="364617" y="5620"/>
                  </a:moveTo>
                  <a:lnTo>
                    <a:pt x="5620" y="364617"/>
                  </a:lnTo>
                  <a:cubicBezTo>
                    <a:pt x="3620" y="360902"/>
                    <a:pt x="1715" y="357092"/>
                    <a:pt x="0" y="353187"/>
                  </a:cubicBezTo>
                  <a:lnTo>
                    <a:pt x="353187" y="0"/>
                  </a:lnTo>
                  <a:cubicBezTo>
                    <a:pt x="357092" y="1715"/>
                    <a:pt x="360902" y="3715"/>
                    <a:pt x="364617" y="5620"/>
                  </a:cubicBezTo>
                  <a:close/>
                </a:path>
              </a:pathLst>
            </a:custGeom>
            <a:grp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DE621623-0357-4FD5-A1AC-4005010259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305" y="3208305"/>
              <a:ext cx="380238" cy="380238"/>
            </a:xfrm>
            <a:custGeom>
              <a:avLst/>
              <a:gdLst>
                <a:gd name="connsiteX0" fmla="*/ 380238 w 380238"/>
                <a:gd name="connsiteY0" fmla="*/ 7239 h 380238"/>
                <a:gd name="connsiteX1" fmla="*/ 7239 w 380238"/>
                <a:gd name="connsiteY1" fmla="*/ 380238 h 380238"/>
                <a:gd name="connsiteX2" fmla="*/ 0 w 380238"/>
                <a:gd name="connsiteY2" fmla="*/ 370713 h 380238"/>
                <a:gd name="connsiteX3" fmla="*/ 370237 w 380238"/>
                <a:gd name="connsiteY3" fmla="*/ 0 h 380238"/>
                <a:gd name="connsiteX4" fmla="*/ 380238 w 380238"/>
                <a:gd name="connsiteY4" fmla="*/ 7239 h 3802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0238" h="380238">
                  <a:moveTo>
                    <a:pt x="380238" y="7239"/>
                  </a:moveTo>
                  <a:lnTo>
                    <a:pt x="7239" y="380238"/>
                  </a:lnTo>
                  <a:cubicBezTo>
                    <a:pt x="4763" y="377000"/>
                    <a:pt x="2381" y="373571"/>
                    <a:pt x="0" y="370713"/>
                  </a:cubicBezTo>
                  <a:lnTo>
                    <a:pt x="370237" y="0"/>
                  </a:lnTo>
                  <a:cubicBezTo>
                    <a:pt x="373571" y="2381"/>
                    <a:pt x="377000" y="4763"/>
                    <a:pt x="380238" y="7239"/>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024F346E-10A0-458F-A9CA-8C0079472F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2832" y="3235832"/>
              <a:ext cx="385191" cy="385191"/>
            </a:xfrm>
            <a:custGeom>
              <a:avLst/>
              <a:gdLst>
                <a:gd name="connsiteX0" fmla="*/ 380905 w 385191"/>
                <a:gd name="connsiteY0" fmla="*/ 4286 h 385191"/>
                <a:gd name="connsiteX1" fmla="*/ 385191 w 385191"/>
                <a:gd name="connsiteY1" fmla="*/ 8573 h 385191"/>
                <a:gd name="connsiteX2" fmla="*/ 8573 w 385191"/>
                <a:gd name="connsiteY2" fmla="*/ 385191 h 385191"/>
                <a:gd name="connsiteX3" fmla="*/ 4286 w 385191"/>
                <a:gd name="connsiteY3" fmla="*/ 380905 h 385191"/>
                <a:gd name="connsiteX4" fmla="*/ 0 w 385191"/>
                <a:gd name="connsiteY4" fmla="*/ 376523 h 385191"/>
                <a:gd name="connsiteX5" fmla="*/ 376523 w 385191"/>
                <a:gd name="connsiteY5" fmla="*/ 0 h 385191"/>
                <a:gd name="connsiteX6" fmla="*/ 380905 w 385191"/>
                <a:gd name="connsiteY6" fmla="*/ 4286 h 38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191" h="385191">
                  <a:moveTo>
                    <a:pt x="380905" y="4286"/>
                  </a:moveTo>
                  <a:lnTo>
                    <a:pt x="385191" y="8573"/>
                  </a:lnTo>
                  <a:lnTo>
                    <a:pt x="8573" y="385191"/>
                  </a:lnTo>
                  <a:lnTo>
                    <a:pt x="4286" y="380905"/>
                  </a:lnTo>
                  <a:cubicBezTo>
                    <a:pt x="2762" y="379476"/>
                    <a:pt x="1334" y="377952"/>
                    <a:pt x="0" y="376523"/>
                  </a:cubicBezTo>
                  <a:lnTo>
                    <a:pt x="376523" y="0"/>
                  </a:lnTo>
                  <a:cubicBezTo>
                    <a:pt x="377952" y="1334"/>
                    <a:pt x="379476" y="2667"/>
                    <a:pt x="380905" y="4286"/>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937A2F7-01A9-47F3-BED6-B61D998408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5789" y="3268313"/>
              <a:ext cx="379761" cy="380237"/>
            </a:xfrm>
            <a:custGeom>
              <a:avLst/>
              <a:gdLst>
                <a:gd name="connsiteX0" fmla="*/ 372428 w 379761"/>
                <a:gd name="connsiteY0" fmla="*/ 0 h 380237"/>
                <a:gd name="connsiteX1" fmla="*/ 379762 w 379761"/>
                <a:gd name="connsiteY1" fmla="*/ 9525 h 380237"/>
                <a:gd name="connsiteX2" fmla="*/ 9525 w 379761"/>
                <a:gd name="connsiteY2" fmla="*/ 380238 h 380237"/>
                <a:gd name="connsiteX3" fmla="*/ 0 w 379761"/>
                <a:gd name="connsiteY3" fmla="*/ 372904 h 380237"/>
              </a:gdLst>
              <a:ahLst/>
              <a:cxnLst>
                <a:cxn ang="0">
                  <a:pos x="connsiteX0" y="connsiteY0"/>
                </a:cxn>
                <a:cxn ang="0">
                  <a:pos x="connsiteX1" y="connsiteY1"/>
                </a:cxn>
                <a:cxn ang="0">
                  <a:pos x="connsiteX2" y="connsiteY2"/>
                </a:cxn>
                <a:cxn ang="0">
                  <a:pos x="connsiteX3" y="connsiteY3"/>
                </a:cxn>
              </a:cxnLst>
              <a:rect l="l" t="t" r="r" b="b"/>
              <a:pathLst>
                <a:path w="379761" h="380237">
                  <a:moveTo>
                    <a:pt x="372428" y="0"/>
                  </a:moveTo>
                  <a:cubicBezTo>
                    <a:pt x="374999" y="3239"/>
                    <a:pt x="377381" y="6572"/>
                    <a:pt x="379762" y="9525"/>
                  </a:cubicBezTo>
                  <a:lnTo>
                    <a:pt x="9525" y="380238"/>
                  </a:lnTo>
                  <a:cubicBezTo>
                    <a:pt x="6096" y="377857"/>
                    <a:pt x="2762" y="375476"/>
                    <a:pt x="0" y="372904"/>
                  </a:cubicBezTo>
                  <a:close/>
                </a:path>
              </a:pathLst>
            </a:custGeom>
            <a:grpFill/>
            <a:ln w="952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5B44DAF8-5073-441A-82E1-180385D35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2841" y="3305841"/>
              <a:ext cx="364807" cy="364807"/>
            </a:xfrm>
            <a:custGeom>
              <a:avLst/>
              <a:gdLst>
                <a:gd name="connsiteX0" fmla="*/ 359188 w 364807"/>
                <a:gd name="connsiteY0" fmla="*/ 0 h 364807"/>
                <a:gd name="connsiteX1" fmla="*/ 364808 w 364807"/>
                <a:gd name="connsiteY1" fmla="*/ 11621 h 364807"/>
                <a:gd name="connsiteX2" fmla="*/ 11621 w 364807"/>
                <a:gd name="connsiteY2" fmla="*/ 364808 h 364807"/>
                <a:gd name="connsiteX3" fmla="*/ 0 w 364807"/>
                <a:gd name="connsiteY3" fmla="*/ 359188 h 364807"/>
              </a:gdLst>
              <a:ahLst/>
              <a:cxnLst>
                <a:cxn ang="0">
                  <a:pos x="connsiteX0" y="connsiteY0"/>
                </a:cxn>
                <a:cxn ang="0">
                  <a:pos x="connsiteX1" y="connsiteY1"/>
                </a:cxn>
                <a:cxn ang="0">
                  <a:pos x="connsiteX2" y="connsiteY2"/>
                </a:cxn>
                <a:cxn ang="0">
                  <a:pos x="connsiteX3" y="connsiteY3"/>
                </a:cxn>
              </a:cxnLst>
              <a:rect l="l" t="t" r="r" b="b"/>
              <a:pathLst>
                <a:path w="364807" h="364807">
                  <a:moveTo>
                    <a:pt x="359188" y="0"/>
                  </a:moveTo>
                  <a:cubicBezTo>
                    <a:pt x="361188" y="3905"/>
                    <a:pt x="362998" y="7715"/>
                    <a:pt x="364808" y="11621"/>
                  </a:cubicBezTo>
                  <a:lnTo>
                    <a:pt x="11621" y="364808"/>
                  </a:lnTo>
                  <a:cubicBezTo>
                    <a:pt x="7715" y="362998"/>
                    <a:pt x="3905" y="361188"/>
                    <a:pt x="0" y="359188"/>
                  </a:cubicBezTo>
                  <a:close/>
                </a:path>
              </a:pathLst>
            </a:custGeom>
            <a:grpFill/>
            <a:ln w="952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52B0413D-0E36-4A90-8E6A-9EDC676A60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16370" y="3349466"/>
              <a:ext cx="337280" cy="337280"/>
            </a:xfrm>
            <a:custGeom>
              <a:avLst/>
              <a:gdLst>
                <a:gd name="connsiteX0" fmla="*/ 333470 w 337280"/>
                <a:gd name="connsiteY0" fmla="*/ 0 h 337280"/>
                <a:gd name="connsiteX1" fmla="*/ 337280 w 337280"/>
                <a:gd name="connsiteY1" fmla="*/ 13430 h 337280"/>
                <a:gd name="connsiteX2" fmla="*/ 13430 w 337280"/>
                <a:gd name="connsiteY2" fmla="*/ 337280 h 337280"/>
                <a:gd name="connsiteX3" fmla="*/ 0 w 337280"/>
                <a:gd name="connsiteY3" fmla="*/ 333470 h 337280"/>
              </a:gdLst>
              <a:ahLst/>
              <a:cxnLst>
                <a:cxn ang="0">
                  <a:pos x="connsiteX0" y="connsiteY0"/>
                </a:cxn>
                <a:cxn ang="0">
                  <a:pos x="connsiteX1" y="connsiteY1"/>
                </a:cxn>
                <a:cxn ang="0">
                  <a:pos x="connsiteX2" y="connsiteY2"/>
                </a:cxn>
                <a:cxn ang="0">
                  <a:pos x="connsiteX3" y="connsiteY3"/>
                </a:cxn>
              </a:cxnLst>
              <a:rect l="l" t="t" r="r" b="b"/>
              <a:pathLst>
                <a:path w="337280" h="337280">
                  <a:moveTo>
                    <a:pt x="333470" y="0"/>
                  </a:moveTo>
                  <a:cubicBezTo>
                    <a:pt x="334899" y="4382"/>
                    <a:pt x="336137" y="8858"/>
                    <a:pt x="337280" y="13430"/>
                  </a:cubicBezTo>
                  <a:lnTo>
                    <a:pt x="13430" y="337280"/>
                  </a:lnTo>
                  <a:cubicBezTo>
                    <a:pt x="8858" y="336137"/>
                    <a:pt x="4382" y="334899"/>
                    <a:pt x="0" y="33347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86059ECF-0D50-48AD-B67A-645EC29D33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67329" y="3400425"/>
              <a:ext cx="294227" cy="294132"/>
            </a:xfrm>
            <a:custGeom>
              <a:avLst/>
              <a:gdLst>
                <a:gd name="connsiteX0" fmla="*/ 292989 w 294227"/>
                <a:gd name="connsiteY0" fmla="*/ 0 h 294132"/>
                <a:gd name="connsiteX1" fmla="*/ 294227 w 294227"/>
                <a:gd name="connsiteY1" fmla="*/ 15907 h 294132"/>
                <a:gd name="connsiteX2" fmla="*/ 15907 w 294227"/>
                <a:gd name="connsiteY2" fmla="*/ 294132 h 294132"/>
                <a:gd name="connsiteX3" fmla="*/ 0 w 294227"/>
                <a:gd name="connsiteY3" fmla="*/ 292894 h 294132"/>
              </a:gdLst>
              <a:ahLst/>
              <a:cxnLst>
                <a:cxn ang="0">
                  <a:pos x="connsiteX0" y="connsiteY0"/>
                </a:cxn>
                <a:cxn ang="0">
                  <a:pos x="connsiteX1" y="connsiteY1"/>
                </a:cxn>
                <a:cxn ang="0">
                  <a:pos x="connsiteX2" y="connsiteY2"/>
                </a:cxn>
                <a:cxn ang="0">
                  <a:pos x="connsiteX3" y="connsiteY3"/>
                </a:cxn>
              </a:cxnLst>
              <a:rect l="l" t="t" r="r" b="b"/>
              <a:pathLst>
                <a:path w="294227" h="294132">
                  <a:moveTo>
                    <a:pt x="292989" y="0"/>
                  </a:moveTo>
                  <a:cubicBezTo>
                    <a:pt x="293561" y="5334"/>
                    <a:pt x="293942" y="10668"/>
                    <a:pt x="294227" y="15907"/>
                  </a:cubicBezTo>
                  <a:lnTo>
                    <a:pt x="15907" y="294132"/>
                  </a:lnTo>
                  <a:cubicBezTo>
                    <a:pt x="10668" y="294132"/>
                    <a:pt x="5334" y="293465"/>
                    <a:pt x="0" y="292894"/>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394906F-6BF2-447E-9886-F12708E128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29337" y="3462337"/>
              <a:ext cx="230314" cy="230314"/>
            </a:xfrm>
            <a:custGeom>
              <a:avLst/>
              <a:gdLst>
                <a:gd name="connsiteX0" fmla="*/ 230315 w 230314"/>
                <a:gd name="connsiteY0" fmla="*/ 0 h 230314"/>
                <a:gd name="connsiteX1" fmla="*/ 226886 w 230314"/>
                <a:gd name="connsiteY1" fmla="*/ 20574 h 230314"/>
                <a:gd name="connsiteX2" fmla="*/ 20669 w 230314"/>
                <a:gd name="connsiteY2" fmla="*/ 226790 h 230314"/>
                <a:gd name="connsiteX3" fmla="*/ 0 w 230314"/>
                <a:gd name="connsiteY3" fmla="*/ 230315 h 230314"/>
              </a:gdLst>
              <a:ahLst/>
              <a:cxnLst>
                <a:cxn ang="0">
                  <a:pos x="connsiteX0" y="connsiteY0"/>
                </a:cxn>
                <a:cxn ang="0">
                  <a:pos x="connsiteX1" y="connsiteY1"/>
                </a:cxn>
                <a:cxn ang="0">
                  <a:pos x="connsiteX2" y="connsiteY2"/>
                </a:cxn>
                <a:cxn ang="0">
                  <a:pos x="connsiteX3" y="connsiteY3"/>
                </a:cxn>
              </a:cxnLst>
              <a:rect l="l" t="t" r="r" b="b"/>
              <a:pathLst>
                <a:path w="230314" h="230314">
                  <a:moveTo>
                    <a:pt x="230315" y="0"/>
                  </a:moveTo>
                  <a:cubicBezTo>
                    <a:pt x="229457" y="6953"/>
                    <a:pt x="228314" y="13716"/>
                    <a:pt x="226886" y="20574"/>
                  </a:cubicBezTo>
                  <a:lnTo>
                    <a:pt x="20669" y="226790"/>
                  </a:lnTo>
                  <a:cubicBezTo>
                    <a:pt x="13811" y="228314"/>
                    <a:pt x="6953" y="229457"/>
                    <a:pt x="0" y="230315"/>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A45EB96B-215A-4EBF-A594-2B08222339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18682" y="3551682"/>
              <a:ext cx="112871" cy="112871"/>
            </a:xfrm>
            <a:custGeom>
              <a:avLst/>
              <a:gdLst>
                <a:gd name="connsiteX0" fmla="*/ 112871 w 112871"/>
                <a:gd name="connsiteY0" fmla="*/ 0 h 112871"/>
                <a:gd name="connsiteX1" fmla="*/ 0 w 112871"/>
                <a:gd name="connsiteY1" fmla="*/ 112871 h 112871"/>
              </a:gdLst>
              <a:ahLst/>
              <a:cxnLst>
                <a:cxn ang="0">
                  <a:pos x="connsiteX0" y="connsiteY0"/>
                </a:cxn>
                <a:cxn ang="0">
                  <a:pos x="connsiteX1" y="connsiteY1"/>
                </a:cxn>
              </a:cxnLst>
              <a:rect l="l" t="t" r="r" b="b"/>
              <a:pathLst>
                <a:path w="112871" h="112871">
                  <a:moveTo>
                    <a:pt x="112871" y="0"/>
                  </a:moveTo>
                  <a:cubicBezTo>
                    <a:pt x="87618" y="48239"/>
                    <a:pt x="48239" y="87618"/>
                    <a:pt x="0" y="112871"/>
                  </a:cubicBezTo>
                  <a:close/>
                </a:path>
              </a:pathLst>
            </a:custGeom>
            <a:grpFill/>
            <a:ln w="9525" cap="flat">
              <a:noFill/>
              <a:prstDash val="solid"/>
              <a:miter/>
            </a:ln>
          </p:spPr>
          <p:txBody>
            <a:bodyPr rtlCol="0" anchor="ctr"/>
            <a:lstStyle/>
            <a:p>
              <a:endParaRPr lang="en-US"/>
            </a:p>
          </p:txBody>
        </p:sp>
      </p:grpSp>
      <p:graphicFrame>
        <p:nvGraphicFramePr>
          <p:cNvPr id="5" name="Content Placeholder 2">
            <a:extLst>
              <a:ext uri="{FF2B5EF4-FFF2-40B4-BE49-F238E27FC236}">
                <a16:creationId xmlns:a16="http://schemas.microsoft.com/office/drawing/2014/main" id="{46BDE092-E462-C1EA-FEF4-AFD98398A04F}"/>
              </a:ext>
            </a:extLst>
          </p:cNvPr>
          <p:cNvGraphicFramePr>
            <a:graphicFrameLocks noGrp="1"/>
          </p:cNvGraphicFramePr>
          <p:nvPr>
            <p:ph idx="1"/>
            <p:extLst>
              <p:ext uri="{D42A27DB-BD31-4B8C-83A1-F6EECF244321}">
                <p14:modId xmlns:p14="http://schemas.microsoft.com/office/powerpoint/2010/main" val="496334009"/>
              </p:ext>
            </p:extLst>
          </p:nvPr>
        </p:nvGraphicFramePr>
        <p:xfrm>
          <a:off x="5484139" y="477540"/>
          <a:ext cx="6301601" cy="5878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6" name="Picture 45" descr="A black and blue sign with white text&#10;&#10;AI-generated content may be incorrect.">
            <a:extLst>
              <a:ext uri="{FF2B5EF4-FFF2-40B4-BE49-F238E27FC236}">
                <a16:creationId xmlns:a16="http://schemas.microsoft.com/office/drawing/2014/main" id="{051C3DA1-55D6-A526-9264-11E7FDE3E066}"/>
              </a:ext>
            </a:extLst>
          </p:cNvPr>
          <p:cNvPicPr>
            <a:picLocks noChangeAspect="1"/>
          </p:cNvPicPr>
          <p:nvPr/>
        </p:nvPicPr>
        <p:blipFill>
          <a:blip r:embed="rId7"/>
          <a:stretch>
            <a:fillRect/>
          </a:stretch>
        </p:blipFill>
        <p:spPr>
          <a:xfrm>
            <a:off x="1067104" y="3965828"/>
            <a:ext cx="2133601" cy="2175935"/>
          </a:xfrm>
          <a:prstGeom prst="rect">
            <a:avLst/>
          </a:prstGeom>
        </p:spPr>
      </p:pic>
    </p:spTree>
    <p:extLst>
      <p:ext uri="{BB962C8B-B14F-4D97-AF65-F5344CB8AC3E}">
        <p14:creationId xmlns:p14="http://schemas.microsoft.com/office/powerpoint/2010/main" val="235783259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E014D-DBC4-B568-2E4A-9268B34F0892}"/>
              </a:ext>
            </a:extLst>
          </p:cNvPr>
          <p:cNvSpPr>
            <a:spLocks noGrp="1"/>
          </p:cNvSpPr>
          <p:nvPr>
            <p:ph type="title"/>
          </p:nvPr>
        </p:nvSpPr>
        <p:spPr/>
        <p:txBody>
          <a:bodyPr/>
          <a:lstStyle/>
          <a:p>
            <a:r>
              <a:rPr lang="en-US">
                <a:cs typeface="Calibri Light"/>
              </a:rPr>
              <a:t>Activity 5 What To Cover</a:t>
            </a:r>
            <a:endParaRPr lang="en-US"/>
          </a:p>
        </p:txBody>
      </p:sp>
      <p:graphicFrame>
        <p:nvGraphicFramePr>
          <p:cNvPr id="5" name="Content Placeholder 2">
            <a:extLst>
              <a:ext uri="{FF2B5EF4-FFF2-40B4-BE49-F238E27FC236}">
                <a16:creationId xmlns:a16="http://schemas.microsoft.com/office/drawing/2014/main" id="{9AFC4E65-97A5-7F89-BB20-B7535F57BAE4}"/>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3" name="Picture 22" descr="A black and blue sign with white text&#10;&#10;AI-generated content may be incorrect.">
            <a:extLst>
              <a:ext uri="{FF2B5EF4-FFF2-40B4-BE49-F238E27FC236}">
                <a16:creationId xmlns:a16="http://schemas.microsoft.com/office/drawing/2014/main" id="{352B6CF1-3A54-91C3-CB54-04C49380B498}"/>
              </a:ext>
            </a:extLst>
          </p:cNvPr>
          <p:cNvPicPr>
            <a:picLocks noChangeAspect="1"/>
          </p:cNvPicPr>
          <p:nvPr/>
        </p:nvPicPr>
        <p:blipFill>
          <a:blip r:embed="rId7"/>
          <a:stretch>
            <a:fillRect/>
          </a:stretch>
        </p:blipFill>
        <p:spPr>
          <a:xfrm>
            <a:off x="8663170" y="-56867"/>
            <a:ext cx="2133601" cy="2175935"/>
          </a:xfrm>
          <a:prstGeom prst="rect">
            <a:avLst/>
          </a:prstGeom>
        </p:spPr>
      </p:pic>
    </p:spTree>
    <p:extLst>
      <p:ext uri="{BB962C8B-B14F-4D97-AF65-F5344CB8AC3E}">
        <p14:creationId xmlns:p14="http://schemas.microsoft.com/office/powerpoint/2010/main" val="22230037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13946-51E7-8064-D884-F03FB25CFB68}"/>
              </a:ext>
            </a:extLst>
          </p:cNvPr>
          <p:cNvSpPr>
            <a:spLocks noGrp="1"/>
          </p:cNvSpPr>
          <p:nvPr>
            <p:ph type="title"/>
          </p:nvPr>
        </p:nvSpPr>
        <p:spPr>
          <a:xfrm>
            <a:off x="4965430" y="629268"/>
            <a:ext cx="6586491" cy="1286160"/>
          </a:xfrm>
        </p:spPr>
        <p:txBody>
          <a:bodyPr anchor="b">
            <a:normAutofit/>
          </a:bodyPr>
          <a:lstStyle/>
          <a:p>
            <a:r>
              <a:rPr lang="en-US" sz="4100">
                <a:cs typeface="Calibri Light"/>
              </a:rPr>
              <a:t>Activity 5, Things To Consider</a:t>
            </a:r>
            <a:endParaRPr lang="en-US" sz="4100"/>
          </a:p>
        </p:txBody>
      </p:sp>
      <p:sp>
        <p:nvSpPr>
          <p:cNvPr id="3" name="Content Placeholder 2">
            <a:extLst>
              <a:ext uri="{FF2B5EF4-FFF2-40B4-BE49-F238E27FC236}">
                <a16:creationId xmlns:a16="http://schemas.microsoft.com/office/drawing/2014/main" id="{59D0ACB7-2ECA-DA10-4D70-B68B7F7E74C6}"/>
              </a:ext>
            </a:extLst>
          </p:cNvPr>
          <p:cNvSpPr>
            <a:spLocks noGrp="1"/>
          </p:cNvSpPr>
          <p:nvPr>
            <p:ph idx="1"/>
          </p:nvPr>
        </p:nvSpPr>
        <p:spPr>
          <a:xfrm>
            <a:off x="4965431" y="2438400"/>
            <a:ext cx="6586489" cy="3785419"/>
          </a:xfrm>
        </p:spPr>
        <p:txBody>
          <a:bodyPr vert="horz" lIns="91440" tIns="45720" rIns="91440" bIns="45720" rtlCol="0" anchor="t">
            <a:normAutofit/>
          </a:bodyPr>
          <a:lstStyle/>
          <a:p>
            <a:r>
              <a:rPr lang="en-US" sz="2200">
                <a:ea typeface="+mn-lt"/>
                <a:cs typeface="+mn-lt"/>
              </a:rPr>
              <a:t>Constraints.</a:t>
            </a:r>
          </a:p>
          <a:p>
            <a:endParaRPr lang="en-US" sz="2200">
              <a:ea typeface="+mn-lt"/>
              <a:cs typeface="+mn-lt"/>
            </a:endParaRPr>
          </a:p>
          <a:p>
            <a:r>
              <a:rPr lang="en-US" sz="2200">
                <a:ea typeface="+mn-lt"/>
                <a:cs typeface="+mn-lt"/>
              </a:rPr>
              <a:t>Such as legal requirements.</a:t>
            </a:r>
            <a:endParaRPr lang="en-US" sz="2200">
              <a:cs typeface="Calibri"/>
            </a:endParaRPr>
          </a:p>
          <a:p>
            <a:endParaRPr lang="en-US" sz="2200">
              <a:ea typeface="+mn-lt"/>
              <a:cs typeface="+mn-lt"/>
            </a:endParaRPr>
          </a:p>
          <a:p>
            <a:r>
              <a:rPr lang="en-US" sz="2200">
                <a:ea typeface="+mn-lt"/>
                <a:cs typeface="+mn-lt"/>
              </a:rPr>
              <a:t>Security issues.</a:t>
            </a:r>
          </a:p>
          <a:p>
            <a:endParaRPr lang="en-US" sz="2200">
              <a:ea typeface="+mn-lt"/>
              <a:cs typeface="+mn-lt"/>
            </a:endParaRPr>
          </a:p>
          <a:p>
            <a:r>
              <a:rPr lang="en-US" sz="2200">
                <a:ea typeface="+mn-lt"/>
                <a:cs typeface="+mn-lt"/>
              </a:rPr>
              <a:t>Resource limitations.</a:t>
            </a:r>
            <a:endParaRPr lang="en-US" sz="2200">
              <a:cs typeface="Calibri"/>
            </a:endParaRPr>
          </a:p>
        </p:txBody>
      </p:sp>
      <p:pic>
        <p:nvPicPr>
          <p:cNvPr id="5" name="Picture 4" descr="Light bulb on yellow background with sketched light beams and cord">
            <a:extLst>
              <a:ext uri="{FF2B5EF4-FFF2-40B4-BE49-F238E27FC236}">
                <a16:creationId xmlns:a16="http://schemas.microsoft.com/office/drawing/2014/main" id="{C31CFE29-22C7-EE77-5D1B-4C2A338C6919}"/>
              </a:ext>
            </a:extLst>
          </p:cNvPr>
          <p:cNvPicPr>
            <a:picLocks noChangeAspect="1"/>
          </p:cNvPicPr>
          <p:nvPr/>
        </p:nvPicPr>
        <p:blipFill rotWithShape="1">
          <a:blip r:embed="rId2"/>
          <a:srcRect l="50370" r="8045" b="3"/>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5F035"/>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E2BE97BE-284D-4A07-0673-ABAD1809A1DE}"/>
              </a:ext>
            </a:extLst>
          </p:cNvPr>
          <p:cNvPicPr>
            <a:picLocks noChangeAspect="1"/>
          </p:cNvPicPr>
          <p:nvPr/>
        </p:nvPicPr>
        <p:blipFill>
          <a:blip r:embed="rId3"/>
          <a:stretch>
            <a:fillRect/>
          </a:stretch>
        </p:blipFill>
        <p:spPr>
          <a:xfrm>
            <a:off x="182603" y="4924566"/>
            <a:ext cx="2133601" cy="2175935"/>
          </a:xfrm>
          <a:prstGeom prst="rect">
            <a:avLst/>
          </a:prstGeom>
        </p:spPr>
      </p:pic>
    </p:spTree>
    <p:extLst>
      <p:ext uri="{BB962C8B-B14F-4D97-AF65-F5344CB8AC3E}">
        <p14:creationId xmlns:p14="http://schemas.microsoft.com/office/powerpoint/2010/main" val="352266583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13946-51E7-8064-D884-F03FB25CFB68}"/>
              </a:ext>
            </a:extLst>
          </p:cNvPr>
          <p:cNvSpPr>
            <a:spLocks noGrp="1"/>
          </p:cNvSpPr>
          <p:nvPr>
            <p:ph type="title"/>
          </p:nvPr>
        </p:nvSpPr>
        <p:spPr>
          <a:xfrm>
            <a:off x="4965430" y="629268"/>
            <a:ext cx="6586491" cy="1286160"/>
          </a:xfrm>
        </p:spPr>
        <p:txBody>
          <a:bodyPr anchor="b">
            <a:normAutofit/>
          </a:bodyPr>
          <a:lstStyle/>
          <a:p>
            <a:r>
              <a:rPr lang="en-US" sz="4100">
                <a:cs typeface="Calibri Light"/>
              </a:rPr>
              <a:t>Activity 5, Things To Consider</a:t>
            </a:r>
            <a:endParaRPr lang="en-US" sz="4100"/>
          </a:p>
        </p:txBody>
      </p:sp>
      <p:sp>
        <p:nvSpPr>
          <p:cNvPr id="3" name="Content Placeholder 2">
            <a:extLst>
              <a:ext uri="{FF2B5EF4-FFF2-40B4-BE49-F238E27FC236}">
                <a16:creationId xmlns:a16="http://schemas.microsoft.com/office/drawing/2014/main" id="{59D0ACB7-2ECA-DA10-4D70-B68B7F7E74C6}"/>
              </a:ext>
            </a:extLst>
          </p:cNvPr>
          <p:cNvSpPr>
            <a:spLocks noGrp="1"/>
          </p:cNvSpPr>
          <p:nvPr>
            <p:ph idx="1"/>
          </p:nvPr>
        </p:nvSpPr>
        <p:spPr>
          <a:xfrm>
            <a:off x="4965431" y="2438400"/>
            <a:ext cx="6586489" cy="3785419"/>
          </a:xfrm>
        </p:spPr>
        <p:txBody>
          <a:bodyPr vert="horz" lIns="91440" tIns="45720" rIns="91440" bIns="45720" rtlCol="0" anchor="t">
            <a:normAutofit/>
          </a:bodyPr>
          <a:lstStyle/>
          <a:p>
            <a:r>
              <a:rPr lang="en-US" sz="2200">
                <a:ea typeface="+mn-lt"/>
                <a:cs typeface="+mn-lt"/>
              </a:rPr>
              <a:t>Changes in the </a:t>
            </a:r>
            <a:r>
              <a:rPr lang="en-US" sz="2200" err="1">
                <a:ea typeface="+mn-lt"/>
                <a:cs typeface="+mn-lt"/>
              </a:rPr>
              <a:t>organisation’s</a:t>
            </a:r>
            <a:r>
              <a:rPr lang="en-US" sz="2200">
                <a:ea typeface="+mn-lt"/>
                <a:cs typeface="+mn-lt"/>
              </a:rPr>
              <a:t> aims.</a:t>
            </a:r>
          </a:p>
          <a:p>
            <a:endParaRPr lang="en-US" sz="2200">
              <a:ea typeface="+mn-lt"/>
              <a:cs typeface="+mn-lt"/>
            </a:endParaRPr>
          </a:p>
          <a:p>
            <a:r>
              <a:rPr lang="en-US" sz="2200">
                <a:ea typeface="+mn-lt"/>
                <a:cs typeface="+mn-lt"/>
              </a:rPr>
              <a:t>Products and services.</a:t>
            </a:r>
            <a:endParaRPr lang="en-US" sz="2200">
              <a:cs typeface="Calibri"/>
            </a:endParaRPr>
          </a:p>
        </p:txBody>
      </p:sp>
      <p:pic>
        <p:nvPicPr>
          <p:cNvPr id="5" name="Picture 4" descr="Large skydiving group mid-air">
            <a:extLst>
              <a:ext uri="{FF2B5EF4-FFF2-40B4-BE49-F238E27FC236}">
                <a16:creationId xmlns:a16="http://schemas.microsoft.com/office/drawing/2014/main" id="{1EFA3B28-14F4-42A4-3F2E-5CFC3CDF3D43}"/>
              </a:ext>
            </a:extLst>
          </p:cNvPr>
          <p:cNvPicPr>
            <a:picLocks noChangeAspect="1"/>
          </p:cNvPicPr>
          <p:nvPr/>
        </p:nvPicPr>
        <p:blipFill rotWithShape="1">
          <a:blip r:embed="rId2"/>
          <a:srcRect l="28331" r="26652" b="3"/>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FA84F"/>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15F04BD1-F521-0186-61B1-4F898CEEBC60}"/>
              </a:ext>
            </a:extLst>
          </p:cNvPr>
          <p:cNvPicPr>
            <a:picLocks noChangeAspect="1"/>
          </p:cNvPicPr>
          <p:nvPr/>
        </p:nvPicPr>
        <p:blipFill>
          <a:blip r:embed="rId3"/>
          <a:stretch>
            <a:fillRect/>
          </a:stretch>
        </p:blipFill>
        <p:spPr>
          <a:xfrm>
            <a:off x="6941973" y="3859966"/>
            <a:ext cx="2133601" cy="2175935"/>
          </a:xfrm>
          <a:prstGeom prst="rect">
            <a:avLst/>
          </a:prstGeom>
        </p:spPr>
      </p:pic>
    </p:spTree>
    <p:extLst>
      <p:ext uri="{BB962C8B-B14F-4D97-AF65-F5344CB8AC3E}">
        <p14:creationId xmlns:p14="http://schemas.microsoft.com/office/powerpoint/2010/main" val="26669460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C9B5F513-071B-6814-79C4-2181494E5FC0}"/>
              </a:ext>
            </a:extLst>
          </p:cNvPr>
          <p:cNvSpPr>
            <a:spLocks noGrp="1"/>
          </p:cNvSpPr>
          <p:nvPr>
            <p:ph type="title"/>
          </p:nvPr>
        </p:nvSpPr>
        <p:spPr>
          <a:xfrm>
            <a:off x="958506" y="800392"/>
            <a:ext cx="10264697" cy="1212102"/>
          </a:xfrm>
        </p:spPr>
        <p:txBody>
          <a:bodyPr>
            <a:normAutofit/>
          </a:bodyPr>
          <a:lstStyle/>
          <a:p>
            <a:r>
              <a:rPr lang="en-US" sz="4000">
                <a:solidFill>
                  <a:srgbClr val="FFFFFF"/>
                </a:solidFill>
                <a:cs typeface="Calibri Light"/>
              </a:rPr>
              <a:t>Activity 5, From Examiner</a:t>
            </a:r>
            <a:endParaRPr lang="en-US" sz="4000">
              <a:solidFill>
                <a:srgbClr val="FFFFFF"/>
              </a:solidFill>
            </a:endParaRPr>
          </a:p>
        </p:txBody>
      </p:sp>
      <p:sp>
        <p:nvSpPr>
          <p:cNvPr id="3" name="Content Placeholder 2">
            <a:extLst>
              <a:ext uri="{FF2B5EF4-FFF2-40B4-BE49-F238E27FC236}">
                <a16:creationId xmlns:a16="http://schemas.microsoft.com/office/drawing/2014/main" id="{D0692401-2263-10FE-F595-24E43D2314BB}"/>
              </a:ext>
            </a:extLst>
          </p:cNvPr>
          <p:cNvSpPr>
            <a:spLocks noGrp="1"/>
          </p:cNvSpPr>
          <p:nvPr>
            <p:ph idx="1"/>
          </p:nvPr>
        </p:nvSpPr>
        <p:spPr>
          <a:xfrm>
            <a:off x="1367624" y="2490436"/>
            <a:ext cx="9708995" cy="3567173"/>
          </a:xfrm>
        </p:spPr>
        <p:txBody>
          <a:bodyPr vert="horz" lIns="91440" tIns="45720" rIns="91440" bIns="45720" rtlCol="0" anchor="ctr">
            <a:normAutofit/>
          </a:bodyPr>
          <a:lstStyle/>
          <a:p>
            <a:r>
              <a:rPr lang="en-US" sz="2400">
                <a:ea typeface="+mn-lt"/>
                <a:cs typeface="+mn-lt"/>
              </a:rPr>
              <a:t>Learners are required to analyse the implications of managing IT service delivery for the requirements of the organisation, by considering how the implications will affect the restaurant. </a:t>
            </a:r>
          </a:p>
          <a:p>
            <a:endParaRPr lang="en-US" sz="2400">
              <a:ea typeface="+mn-lt"/>
              <a:cs typeface="+mn-lt"/>
            </a:endParaRPr>
          </a:p>
          <a:p>
            <a:r>
              <a:rPr lang="en-US" sz="2400">
                <a:ea typeface="+mn-lt"/>
                <a:cs typeface="+mn-lt"/>
              </a:rPr>
              <a:t>Evidence demonstrating the solution’s capacity to respond to change was weak in the work of many learners.</a:t>
            </a:r>
            <a:endParaRPr lang="en-US" sz="2400">
              <a:cs typeface="Calibri"/>
            </a:endParaRPr>
          </a:p>
        </p:txBody>
      </p:sp>
      <p:pic>
        <p:nvPicPr>
          <p:cNvPr id="5" name="Picture 4" descr="A black and blue sign with white text&#10;&#10;AI-generated content may be incorrect.">
            <a:extLst>
              <a:ext uri="{FF2B5EF4-FFF2-40B4-BE49-F238E27FC236}">
                <a16:creationId xmlns:a16="http://schemas.microsoft.com/office/drawing/2014/main" id="{73BACACD-D927-7430-5883-F8BB0D0666CC}"/>
              </a:ext>
            </a:extLst>
          </p:cNvPr>
          <p:cNvPicPr>
            <a:picLocks noChangeAspect="1"/>
          </p:cNvPicPr>
          <p:nvPr/>
        </p:nvPicPr>
        <p:blipFill>
          <a:blip r:embed="rId2"/>
          <a:stretch>
            <a:fillRect/>
          </a:stretch>
        </p:blipFill>
        <p:spPr>
          <a:xfrm>
            <a:off x="9799119" y="4845489"/>
            <a:ext cx="2133601" cy="2175935"/>
          </a:xfrm>
          <a:prstGeom prst="rect">
            <a:avLst/>
          </a:prstGeom>
        </p:spPr>
      </p:pic>
    </p:spTree>
    <p:extLst>
      <p:ext uri="{BB962C8B-B14F-4D97-AF65-F5344CB8AC3E}">
        <p14:creationId xmlns:p14="http://schemas.microsoft.com/office/powerpoint/2010/main" val="111332961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601BC-57F2-B648-F2A8-0C0422E09F4F}"/>
              </a:ext>
            </a:extLst>
          </p:cNvPr>
          <p:cNvSpPr>
            <a:spLocks noGrp="1"/>
          </p:cNvSpPr>
          <p:nvPr>
            <p:ph type="title"/>
          </p:nvPr>
        </p:nvSpPr>
        <p:spPr/>
        <p:txBody>
          <a:bodyPr/>
          <a:lstStyle/>
          <a:p>
            <a:r>
              <a:rPr lang="en-US">
                <a:cs typeface="Calibri Light"/>
              </a:rPr>
              <a:t>Activity 5, Put Simply</a:t>
            </a:r>
            <a:endParaRPr lang="en-US"/>
          </a:p>
        </p:txBody>
      </p:sp>
      <p:graphicFrame>
        <p:nvGraphicFramePr>
          <p:cNvPr id="5" name="Content Placeholder 2">
            <a:extLst>
              <a:ext uri="{FF2B5EF4-FFF2-40B4-BE49-F238E27FC236}">
                <a16:creationId xmlns:a16="http://schemas.microsoft.com/office/drawing/2014/main" id="{E3AAADF6-133F-1A30-DB7E-0FC074A5B6FC}"/>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4" descr="A black and blue sign with white text&#10;&#10;AI-generated content may be incorrect.">
            <a:extLst>
              <a:ext uri="{FF2B5EF4-FFF2-40B4-BE49-F238E27FC236}">
                <a16:creationId xmlns:a16="http://schemas.microsoft.com/office/drawing/2014/main" id="{4956B765-45AC-F572-B2C8-430B1E22D35F}"/>
              </a:ext>
            </a:extLst>
          </p:cNvPr>
          <p:cNvPicPr>
            <a:picLocks noChangeAspect="1"/>
          </p:cNvPicPr>
          <p:nvPr/>
        </p:nvPicPr>
        <p:blipFill>
          <a:blip r:embed="rId7"/>
          <a:stretch>
            <a:fillRect/>
          </a:stretch>
        </p:blipFill>
        <p:spPr>
          <a:xfrm>
            <a:off x="9417588" y="-56867"/>
            <a:ext cx="2133601" cy="2175935"/>
          </a:xfrm>
          <a:prstGeom prst="rect">
            <a:avLst/>
          </a:prstGeom>
        </p:spPr>
      </p:pic>
    </p:spTree>
    <p:extLst>
      <p:ext uri="{BB962C8B-B14F-4D97-AF65-F5344CB8AC3E}">
        <p14:creationId xmlns:p14="http://schemas.microsoft.com/office/powerpoint/2010/main" val="238660793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3E46408-A0F9-39DD-1237-3A9DC3A23667}"/>
              </a:ext>
            </a:extLst>
          </p:cNvPr>
          <p:cNvSpPr>
            <a:spLocks noGrp="1"/>
          </p:cNvSpPr>
          <p:nvPr>
            <p:ph type="title"/>
          </p:nvPr>
        </p:nvSpPr>
        <p:spPr>
          <a:xfrm>
            <a:off x="621792" y="1161288"/>
            <a:ext cx="3602736" cy="4526280"/>
          </a:xfrm>
        </p:spPr>
        <p:txBody>
          <a:bodyPr>
            <a:normAutofit/>
          </a:bodyPr>
          <a:lstStyle/>
          <a:p>
            <a:r>
              <a:rPr lang="en-US" sz="4000">
                <a:ea typeface="+mj-lt"/>
                <a:cs typeface="+mj-lt"/>
              </a:rPr>
              <a:t>Implementing your solution and delivering the organisation’s services and products</a:t>
            </a:r>
            <a:endParaRPr lang="en-US" sz="40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2E09CB6F-2097-217D-4ABA-B1E47514D3BB}"/>
              </a:ext>
            </a:extLst>
          </p:cNvPr>
          <p:cNvGraphicFramePr>
            <a:graphicFrameLocks noGrp="1"/>
          </p:cNvGraphicFramePr>
          <p:nvPr>
            <p:ph idx="1"/>
            <p:extLst>
              <p:ext uri="{D42A27DB-BD31-4B8C-83A1-F6EECF244321}">
                <p14:modId xmlns:p14="http://schemas.microsoft.com/office/powerpoint/2010/main" val="3873542519"/>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5" name="Picture 34" descr="A black and blue sign with white text&#10;&#10;AI-generated content may be incorrect.">
            <a:extLst>
              <a:ext uri="{FF2B5EF4-FFF2-40B4-BE49-F238E27FC236}">
                <a16:creationId xmlns:a16="http://schemas.microsoft.com/office/drawing/2014/main" id="{9592B1BD-4B77-BF90-5EA7-9874BE9F7FB1}"/>
              </a:ext>
            </a:extLst>
          </p:cNvPr>
          <p:cNvPicPr>
            <a:picLocks noChangeAspect="1"/>
          </p:cNvPicPr>
          <p:nvPr/>
        </p:nvPicPr>
        <p:blipFill>
          <a:blip r:embed="rId7"/>
          <a:stretch>
            <a:fillRect/>
          </a:stretch>
        </p:blipFill>
        <p:spPr>
          <a:xfrm>
            <a:off x="3090334" y="-261583"/>
            <a:ext cx="2133601" cy="2175935"/>
          </a:xfrm>
          <a:prstGeom prst="rect">
            <a:avLst/>
          </a:prstGeom>
        </p:spPr>
      </p:pic>
    </p:spTree>
    <p:extLst>
      <p:ext uri="{BB962C8B-B14F-4D97-AF65-F5344CB8AC3E}">
        <p14:creationId xmlns:p14="http://schemas.microsoft.com/office/powerpoint/2010/main" val="315897771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27B839B-9ADE-406B-8590-F1CAEDED45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45">
            <a:extLst>
              <a:ext uri="{FF2B5EF4-FFF2-40B4-BE49-F238E27FC236}">
                <a16:creationId xmlns:a16="http://schemas.microsoft.com/office/drawing/2014/main" id="{CFE45BF0-46DB-408C-B5F7-7B11716805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46">
            <a:extLst>
              <a:ext uri="{FF2B5EF4-FFF2-40B4-BE49-F238E27FC236}">
                <a16:creationId xmlns:a16="http://schemas.microsoft.com/office/drawing/2014/main" id="{2AEBC8F2-97B1-41B4-93F1-2D289E197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7">
            <a:extLst>
              <a:ext uri="{FF2B5EF4-FFF2-40B4-BE49-F238E27FC236}">
                <a16:creationId xmlns:a16="http://schemas.microsoft.com/office/drawing/2014/main" id="{472E3A19-F5D5-48FC-BB9C-48C2F68F59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4">
            <a:extLst>
              <a:ext uri="{FF2B5EF4-FFF2-40B4-BE49-F238E27FC236}">
                <a16:creationId xmlns:a16="http://schemas.microsoft.com/office/drawing/2014/main" id="{7A62E32F-BB65-43A8-8EB5-92346890E5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14E91B64-9FCC-451E-AFB4-A827D63293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itle 1">
            <a:extLst>
              <a:ext uri="{FF2B5EF4-FFF2-40B4-BE49-F238E27FC236}">
                <a16:creationId xmlns:a16="http://schemas.microsoft.com/office/drawing/2014/main" id="{1166F0E1-7306-2537-D9B4-6145D1318F12}"/>
              </a:ext>
            </a:extLst>
          </p:cNvPr>
          <p:cNvSpPr>
            <a:spLocks noGrp="1"/>
          </p:cNvSpPr>
          <p:nvPr>
            <p:ph type="title"/>
          </p:nvPr>
        </p:nvSpPr>
        <p:spPr>
          <a:xfrm>
            <a:off x="958506" y="800392"/>
            <a:ext cx="10264697" cy="1212102"/>
          </a:xfrm>
        </p:spPr>
        <p:txBody>
          <a:bodyPr>
            <a:normAutofit/>
          </a:bodyPr>
          <a:lstStyle/>
          <a:p>
            <a:r>
              <a:rPr lang="en-US" sz="4000">
                <a:solidFill>
                  <a:srgbClr val="FFFFFF"/>
                </a:solidFill>
                <a:ea typeface="+mj-lt"/>
                <a:cs typeface="+mj-lt"/>
              </a:rPr>
              <a:t>Managing and supporting employees</a:t>
            </a:r>
          </a:p>
        </p:txBody>
      </p:sp>
      <p:sp>
        <p:nvSpPr>
          <p:cNvPr id="3" name="Content Placeholder 2">
            <a:extLst>
              <a:ext uri="{FF2B5EF4-FFF2-40B4-BE49-F238E27FC236}">
                <a16:creationId xmlns:a16="http://schemas.microsoft.com/office/drawing/2014/main" id="{B17ED83E-E710-F466-8951-75E39EF089E8}"/>
              </a:ext>
            </a:extLst>
          </p:cNvPr>
          <p:cNvSpPr>
            <a:spLocks noGrp="1"/>
          </p:cNvSpPr>
          <p:nvPr>
            <p:ph idx="1"/>
          </p:nvPr>
        </p:nvSpPr>
        <p:spPr>
          <a:xfrm>
            <a:off x="1367624" y="2490436"/>
            <a:ext cx="9708995" cy="3567173"/>
          </a:xfrm>
        </p:spPr>
        <p:txBody>
          <a:bodyPr vert="horz" lIns="91440" tIns="45720" rIns="91440" bIns="45720" rtlCol="0" anchor="ctr">
            <a:normAutofit/>
          </a:bodyPr>
          <a:lstStyle/>
          <a:p>
            <a:r>
              <a:rPr lang="en-US" sz="2400">
                <a:cs typeface="Calibri"/>
              </a:rPr>
              <a:t>What has been put in place to support staff.</a:t>
            </a:r>
          </a:p>
          <a:p>
            <a:endParaRPr lang="en-US" sz="2400">
              <a:cs typeface="Calibri"/>
            </a:endParaRPr>
          </a:p>
          <a:p>
            <a:r>
              <a:rPr lang="en-US" sz="2400">
                <a:cs typeface="Calibri"/>
              </a:rPr>
              <a:t>How have we made their work lives somewhat easier.</a:t>
            </a:r>
          </a:p>
          <a:p>
            <a:endParaRPr lang="en-US" sz="2400">
              <a:cs typeface="Calibri"/>
            </a:endParaRPr>
          </a:p>
          <a:p>
            <a:r>
              <a:rPr lang="en-US" sz="2400">
                <a:cs typeface="Calibri"/>
              </a:rPr>
              <a:t>E-learning.</a:t>
            </a:r>
          </a:p>
          <a:p>
            <a:endParaRPr lang="en-US" sz="2400">
              <a:cs typeface="Calibri"/>
            </a:endParaRPr>
          </a:p>
          <a:p>
            <a:r>
              <a:rPr lang="en-US" sz="2400">
                <a:cs typeface="Calibri"/>
              </a:rPr>
              <a:t>Teams.</a:t>
            </a:r>
          </a:p>
        </p:txBody>
      </p:sp>
      <p:pic>
        <p:nvPicPr>
          <p:cNvPr id="5" name="Picture 4" descr="A black and blue sign with white text&#10;&#10;AI-generated content may be incorrect.">
            <a:extLst>
              <a:ext uri="{FF2B5EF4-FFF2-40B4-BE49-F238E27FC236}">
                <a16:creationId xmlns:a16="http://schemas.microsoft.com/office/drawing/2014/main" id="{7F314988-7210-B034-9FEC-7FA47047F998}"/>
              </a:ext>
            </a:extLst>
          </p:cNvPr>
          <p:cNvPicPr>
            <a:picLocks noChangeAspect="1"/>
          </p:cNvPicPr>
          <p:nvPr/>
        </p:nvPicPr>
        <p:blipFill>
          <a:blip r:embed="rId2"/>
          <a:stretch>
            <a:fillRect/>
          </a:stretch>
        </p:blipFill>
        <p:spPr>
          <a:xfrm>
            <a:off x="9781528" y="4685730"/>
            <a:ext cx="2133601" cy="2175935"/>
          </a:xfrm>
          <a:prstGeom prst="rect">
            <a:avLst/>
          </a:prstGeom>
        </p:spPr>
      </p:pic>
    </p:spTree>
    <p:extLst>
      <p:ext uri="{BB962C8B-B14F-4D97-AF65-F5344CB8AC3E}">
        <p14:creationId xmlns:p14="http://schemas.microsoft.com/office/powerpoint/2010/main" val="1829228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4F519EA-836C-4E21-87EE-CE7AB01863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3E51905-F374-4E1A-97CF-B741584B74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26280"/>
            <a:ext cx="4449464" cy="2331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210685A-6235-45A7-850D-A6F555466E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3374" y="702944"/>
            <a:ext cx="5369325" cy="5586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2F62C9-ED47-AC3E-F5B9-7461A7E6128A}"/>
              </a:ext>
            </a:extLst>
          </p:cNvPr>
          <p:cNvSpPr>
            <a:spLocks noGrp="1"/>
          </p:cNvSpPr>
          <p:nvPr>
            <p:ph type="title"/>
          </p:nvPr>
        </p:nvSpPr>
        <p:spPr>
          <a:xfrm>
            <a:off x="1016805" y="1345958"/>
            <a:ext cx="4193196" cy="4166085"/>
          </a:xfrm>
        </p:spPr>
        <p:txBody>
          <a:bodyPr>
            <a:normAutofit/>
          </a:bodyPr>
          <a:lstStyle/>
          <a:p>
            <a:pPr algn="ctr"/>
            <a:r>
              <a:rPr lang="en-US" sz="4600">
                <a:cs typeface="Calibri Light"/>
              </a:rPr>
              <a:t>Exam Submission</a:t>
            </a:r>
          </a:p>
        </p:txBody>
      </p:sp>
      <p:grpSp>
        <p:nvGrpSpPr>
          <p:cNvPr id="14" name="Group 13">
            <a:extLst>
              <a:ext uri="{FF2B5EF4-FFF2-40B4-BE49-F238E27FC236}">
                <a16:creationId xmlns:a16="http://schemas.microsoft.com/office/drawing/2014/main" id="{C833A70A-9722-46F0-A5EB-C72F787470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864" y="3048506"/>
            <a:ext cx="630289" cy="765242"/>
            <a:chOff x="45711" y="3048506"/>
            <a:chExt cx="630289" cy="765242"/>
          </a:xfrm>
        </p:grpSpPr>
        <p:sp>
          <p:nvSpPr>
            <p:cNvPr id="15" name="Rectangle 2">
              <a:extLst>
                <a:ext uri="{FF2B5EF4-FFF2-40B4-BE49-F238E27FC236}">
                  <a16:creationId xmlns:a16="http://schemas.microsoft.com/office/drawing/2014/main" id="{0E424FCE-3213-4BEE-A1E8-B7E8AEA5A2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59">
              <a:extLst>
                <a:ext uri="{FF2B5EF4-FFF2-40B4-BE49-F238E27FC236}">
                  <a16:creationId xmlns:a16="http://schemas.microsoft.com/office/drawing/2014/main" id="{5EE95433-383A-45BD-BFCA-833B8F0AE4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62">
              <a:extLst>
                <a:ext uri="{FF2B5EF4-FFF2-40B4-BE49-F238E27FC236}">
                  <a16:creationId xmlns:a16="http://schemas.microsoft.com/office/drawing/2014/main" id="{2EEA944D-C4D5-48D7-804D-86BE8AFC86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64">
              <a:extLst>
                <a:ext uri="{FF2B5EF4-FFF2-40B4-BE49-F238E27FC236}">
                  <a16:creationId xmlns:a16="http://schemas.microsoft.com/office/drawing/2014/main" id="{F3FCE305-3F55-48BF-8549-01E0364C86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6">
              <a:extLst>
                <a:ext uri="{FF2B5EF4-FFF2-40B4-BE49-F238E27FC236}">
                  <a16:creationId xmlns:a16="http://schemas.microsoft.com/office/drawing/2014/main" id="{23D7F518-6C41-4C3F-9060-C9FE0B1D4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4166"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2">
              <a:extLst>
                <a:ext uri="{FF2B5EF4-FFF2-40B4-BE49-F238E27FC236}">
                  <a16:creationId xmlns:a16="http://schemas.microsoft.com/office/drawing/2014/main" id="{3B93E94B-19C7-49C9-A135-582F72B1A2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59">
              <a:extLst>
                <a:ext uri="{FF2B5EF4-FFF2-40B4-BE49-F238E27FC236}">
                  <a16:creationId xmlns:a16="http://schemas.microsoft.com/office/drawing/2014/main" id="{FEF28287-3D78-44FC-8C53-70755EAF6F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2">
              <a:extLst>
                <a:ext uri="{FF2B5EF4-FFF2-40B4-BE49-F238E27FC236}">
                  <a16:creationId xmlns:a16="http://schemas.microsoft.com/office/drawing/2014/main" id="{2E8ECBA7-D5B5-48AD-9108-4EB4FB5AAF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4">
              <a:extLst>
                <a:ext uri="{FF2B5EF4-FFF2-40B4-BE49-F238E27FC236}">
                  <a16:creationId xmlns:a16="http://schemas.microsoft.com/office/drawing/2014/main" id="{69CDB17F-9370-4BDB-AF7D-0C10664AF3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6">
              <a:extLst>
                <a:ext uri="{FF2B5EF4-FFF2-40B4-BE49-F238E27FC236}">
                  <a16:creationId xmlns:a16="http://schemas.microsoft.com/office/drawing/2014/main" id="{65D03FDE-4254-4CCB-ACA1-CCF9ED99A1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2053"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
              <a:extLst>
                <a:ext uri="{FF2B5EF4-FFF2-40B4-BE49-F238E27FC236}">
                  <a16:creationId xmlns:a16="http://schemas.microsoft.com/office/drawing/2014/main" id="{406E5C16-E87A-48D6-808A-4E99A9FA2A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59">
              <a:extLst>
                <a:ext uri="{FF2B5EF4-FFF2-40B4-BE49-F238E27FC236}">
                  <a16:creationId xmlns:a16="http://schemas.microsoft.com/office/drawing/2014/main" id="{DD6696B0-7715-471B-835A-DA4F6E0B54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2">
              <a:extLst>
                <a:ext uri="{FF2B5EF4-FFF2-40B4-BE49-F238E27FC236}">
                  <a16:creationId xmlns:a16="http://schemas.microsoft.com/office/drawing/2014/main" id="{7B7BE224-1A69-42AA-9C1C-29ADE08B27A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4">
              <a:extLst>
                <a:ext uri="{FF2B5EF4-FFF2-40B4-BE49-F238E27FC236}">
                  <a16:creationId xmlns:a16="http://schemas.microsoft.com/office/drawing/2014/main" id="{F4CBB296-B6FF-43BA-A2F1-471A7D6A3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6">
              <a:extLst>
                <a:ext uri="{FF2B5EF4-FFF2-40B4-BE49-F238E27FC236}">
                  <a16:creationId xmlns:a16="http://schemas.microsoft.com/office/drawing/2014/main" id="{7B9B8F5E-97B1-4CC6-A25F-0406AF9F80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939"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
              <a:extLst>
                <a:ext uri="{FF2B5EF4-FFF2-40B4-BE49-F238E27FC236}">
                  <a16:creationId xmlns:a16="http://schemas.microsoft.com/office/drawing/2014/main" id="{9EB4DAA2-343C-4239-A2B2-D2412770B5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59">
              <a:extLst>
                <a:ext uri="{FF2B5EF4-FFF2-40B4-BE49-F238E27FC236}">
                  <a16:creationId xmlns:a16="http://schemas.microsoft.com/office/drawing/2014/main" id="{8D6B2AAD-8F5E-4D57-B2E6-7DBB7953C6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2">
              <a:extLst>
                <a:ext uri="{FF2B5EF4-FFF2-40B4-BE49-F238E27FC236}">
                  <a16:creationId xmlns:a16="http://schemas.microsoft.com/office/drawing/2014/main" id="{9CE95F93-6BC5-4616-9F8D-B941B4B8F1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4">
              <a:extLst>
                <a:ext uri="{FF2B5EF4-FFF2-40B4-BE49-F238E27FC236}">
                  <a16:creationId xmlns:a16="http://schemas.microsoft.com/office/drawing/2014/main" id="{A8C3D8DE-DC76-487C-8C2A-7684D5C9ED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6">
              <a:extLst>
                <a:ext uri="{FF2B5EF4-FFF2-40B4-BE49-F238E27FC236}">
                  <a16:creationId xmlns:a16="http://schemas.microsoft.com/office/drawing/2014/main" id="{56088CB5-E2A8-49A4-8AB5-6D5463E03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7825"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
              <a:extLst>
                <a:ext uri="{FF2B5EF4-FFF2-40B4-BE49-F238E27FC236}">
                  <a16:creationId xmlns:a16="http://schemas.microsoft.com/office/drawing/2014/main" id="{372F50F8-8B88-48EF-B21C-B5B2642621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048506"/>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59">
              <a:extLst>
                <a:ext uri="{FF2B5EF4-FFF2-40B4-BE49-F238E27FC236}">
                  <a16:creationId xmlns:a16="http://schemas.microsoft.com/office/drawing/2014/main" id="{37008499-DF9A-4230-BE00-35B862316E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225010"/>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62">
              <a:extLst>
                <a:ext uri="{FF2B5EF4-FFF2-40B4-BE49-F238E27FC236}">
                  <a16:creationId xmlns:a16="http://schemas.microsoft.com/office/drawing/2014/main" id="{BCEE48F0-E436-451D-A5FE-0D818D19E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401514"/>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64">
              <a:extLst>
                <a:ext uri="{FF2B5EF4-FFF2-40B4-BE49-F238E27FC236}">
                  <a16:creationId xmlns:a16="http://schemas.microsoft.com/office/drawing/2014/main" id="{6852656E-1E8F-41F9-900D-8E8CC1B2B9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57801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66">
              <a:extLst>
                <a:ext uri="{FF2B5EF4-FFF2-40B4-BE49-F238E27FC236}">
                  <a16:creationId xmlns:a16="http://schemas.microsoft.com/office/drawing/2014/main" id="{489DA605-39DD-45FD-9796-12A36B23B1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5711" y="3754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33FDF42D-A106-A2BE-BB5E-67F4A06F2ED4}"/>
              </a:ext>
            </a:extLst>
          </p:cNvPr>
          <p:cNvSpPr>
            <a:spLocks noGrp="1"/>
          </p:cNvSpPr>
          <p:nvPr>
            <p:ph idx="1"/>
          </p:nvPr>
        </p:nvSpPr>
        <p:spPr>
          <a:xfrm>
            <a:off x="6229734" y="750307"/>
            <a:ext cx="5369326" cy="5357387"/>
          </a:xfrm>
        </p:spPr>
        <p:txBody>
          <a:bodyPr vert="horz" lIns="91440" tIns="45720" rIns="91440" bIns="45720" rtlCol="0" anchor="ctr">
            <a:normAutofit/>
          </a:bodyPr>
          <a:lstStyle/>
          <a:p>
            <a:r>
              <a:rPr lang="en-US" sz="2200">
                <a:cs typeface="Calibri"/>
              </a:rPr>
              <a:t>You will need to create a folder with your details.</a:t>
            </a:r>
          </a:p>
          <a:p>
            <a:endParaRPr lang="en-US" sz="2200">
              <a:cs typeface="Calibri"/>
            </a:endParaRPr>
          </a:p>
          <a:p>
            <a:r>
              <a:rPr lang="en-US" sz="2200">
                <a:cs typeface="Calibri"/>
              </a:rPr>
              <a:t>You will need to submit files as PDF.</a:t>
            </a:r>
          </a:p>
          <a:p>
            <a:endParaRPr lang="en-US" sz="2200">
              <a:cs typeface="Calibri"/>
            </a:endParaRPr>
          </a:p>
          <a:p>
            <a:r>
              <a:rPr lang="en-US" sz="2200">
                <a:cs typeface="Calibri"/>
              </a:rPr>
              <a:t>I will show how to export these files.</a:t>
            </a:r>
          </a:p>
        </p:txBody>
      </p:sp>
      <p:pic>
        <p:nvPicPr>
          <p:cNvPr id="5" name="Picture 4" descr="A black and blue sign with white text&#10;&#10;AI-generated content may be incorrect.">
            <a:extLst>
              <a:ext uri="{FF2B5EF4-FFF2-40B4-BE49-F238E27FC236}">
                <a16:creationId xmlns:a16="http://schemas.microsoft.com/office/drawing/2014/main" id="{321D5872-1483-D601-E417-5C37D79ABA79}"/>
              </a:ext>
            </a:extLst>
          </p:cNvPr>
          <p:cNvPicPr>
            <a:picLocks noChangeAspect="1"/>
          </p:cNvPicPr>
          <p:nvPr/>
        </p:nvPicPr>
        <p:blipFill>
          <a:blip r:embed="rId2"/>
          <a:stretch>
            <a:fillRect/>
          </a:stretch>
        </p:blipFill>
        <p:spPr>
          <a:xfrm>
            <a:off x="33867" y="-1"/>
            <a:ext cx="2133601" cy="2175935"/>
          </a:xfrm>
          <a:prstGeom prst="rect">
            <a:avLst/>
          </a:prstGeom>
        </p:spPr>
      </p:pic>
    </p:spTree>
    <p:extLst>
      <p:ext uri="{BB962C8B-B14F-4D97-AF65-F5344CB8AC3E}">
        <p14:creationId xmlns:p14="http://schemas.microsoft.com/office/powerpoint/2010/main" val="79418434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89FFB-66B4-B3AA-BC1F-F21FB4C7461F}"/>
              </a:ext>
            </a:extLst>
          </p:cNvPr>
          <p:cNvSpPr>
            <a:spLocks noGrp="1"/>
          </p:cNvSpPr>
          <p:nvPr>
            <p:ph type="title"/>
          </p:nvPr>
        </p:nvSpPr>
        <p:spPr>
          <a:xfrm>
            <a:off x="1653363" y="365760"/>
            <a:ext cx="9367203" cy="1188720"/>
          </a:xfrm>
        </p:spPr>
        <p:txBody>
          <a:bodyPr>
            <a:normAutofit/>
          </a:bodyPr>
          <a:lstStyle/>
          <a:p>
            <a:r>
              <a:rPr lang="en-US" sz="3700">
                <a:ea typeface="+mj-lt"/>
                <a:cs typeface="+mj-lt"/>
              </a:rPr>
              <a:t>Managing and supporting the </a:t>
            </a:r>
            <a:r>
              <a:rPr lang="en-US" sz="3700" err="1">
                <a:ea typeface="+mj-lt"/>
                <a:cs typeface="+mj-lt"/>
              </a:rPr>
              <a:t>organisation's</a:t>
            </a:r>
            <a:r>
              <a:rPr lang="en-US" sz="3700">
                <a:ea typeface="+mj-lt"/>
                <a:cs typeface="+mj-lt"/>
              </a:rPr>
              <a:t> customers</a:t>
            </a:r>
            <a:endParaRPr lang="en-US" sz="3700"/>
          </a:p>
        </p:txBody>
      </p:sp>
      <p:sp>
        <p:nvSpPr>
          <p:cNvPr id="8" name="Freeform: Shape 7">
            <a:extLst>
              <a:ext uri="{FF2B5EF4-FFF2-40B4-BE49-F238E27FC236}">
                <a16:creationId xmlns:a16="http://schemas.microsoft.com/office/drawing/2014/main" id="{7CB4857B-ED7C-444D-9F04-2F885114A1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764099" cy="1558212"/>
          </a:xfrm>
          <a:custGeom>
            <a:avLst/>
            <a:gdLst>
              <a:gd name="connsiteX0" fmla="*/ 0 w 1764099"/>
              <a:gd name="connsiteY0" fmla="*/ 0 h 1558212"/>
              <a:gd name="connsiteX1" fmla="*/ 1764099 w 1764099"/>
              <a:gd name="connsiteY1" fmla="*/ 0 h 1558212"/>
              <a:gd name="connsiteX2" fmla="*/ 1042087 w 1764099"/>
              <a:gd name="connsiteY2" fmla="*/ 1558212 h 1558212"/>
              <a:gd name="connsiteX3" fmla="*/ 0 w 1764099"/>
              <a:gd name="connsiteY3" fmla="*/ 1558212 h 1558212"/>
            </a:gdLst>
            <a:ahLst/>
            <a:cxnLst>
              <a:cxn ang="0">
                <a:pos x="connsiteX0" y="connsiteY0"/>
              </a:cxn>
              <a:cxn ang="0">
                <a:pos x="connsiteX1" y="connsiteY1"/>
              </a:cxn>
              <a:cxn ang="0">
                <a:pos x="connsiteX2" y="connsiteY2"/>
              </a:cxn>
              <a:cxn ang="0">
                <a:pos x="connsiteX3" y="connsiteY3"/>
              </a:cxn>
            </a:cxnLst>
            <a:rect l="l" t="t" r="r" b="b"/>
            <a:pathLst>
              <a:path w="1764099" h="1558212">
                <a:moveTo>
                  <a:pt x="0" y="0"/>
                </a:moveTo>
                <a:lnTo>
                  <a:pt x="1764099" y="0"/>
                </a:lnTo>
                <a:lnTo>
                  <a:pt x="1042087" y="1558212"/>
                </a:lnTo>
                <a:lnTo>
                  <a:pt x="0" y="155821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Freeform: Shape 9">
            <a:extLst>
              <a:ext uri="{FF2B5EF4-FFF2-40B4-BE49-F238E27FC236}">
                <a16:creationId xmlns:a16="http://schemas.microsoft.com/office/drawing/2014/main" id="{D18046FB-44EA-4FD8-A585-EA09A319B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91640"/>
            <a:ext cx="12191999" cy="5166360"/>
          </a:xfrm>
          <a:custGeom>
            <a:avLst/>
            <a:gdLst>
              <a:gd name="connsiteX0" fmla="*/ 0 w 12191999"/>
              <a:gd name="connsiteY0" fmla="*/ 0 h 5166360"/>
              <a:gd name="connsiteX1" fmla="*/ 1822388 w 12191999"/>
              <a:gd name="connsiteY1" fmla="*/ 0 h 5166360"/>
              <a:gd name="connsiteX2" fmla="*/ 6468290 w 12191999"/>
              <a:gd name="connsiteY2" fmla="*/ 0 h 5166360"/>
              <a:gd name="connsiteX3" fmla="*/ 7796394 w 12191999"/>
              <a:gd name="connsiteY3" fmla="*/ 0 h 5166360"/>
              <a:gd name="connsiteX4" fmla="*/ 8376834 w 12191999"/>
              <a:gd name="connsiteY4" fmla="*/ 0 h 5166360"/>
              <a:gd name="connsiteX5" fmla="*/ 9704938 w 12191999"/>
              <a:gd name="connsiteY5" fmla="*/ 0 h 5166360"/>
              <a:gd name="connsiteX6" fmla="*/ 9704938 w 12191999"/>
              <a:gd name="connsiteY6" fmla="*/ 2 h 5166360"/>
              <a:gd name="connsiteX7" fmla="*/ 10283456 w 12191999"/>
              <a:gd name="connsiteY7" fmla="*/ 2 h 5166360"/>
              <a:gd name="connsiteX8" fmla="*/ 10863897 w 12191999"/>
              <a:gd name="connsiteY8" fmla="*/ 2 h 5166360"/>
              <a:gd name="connsiteX9" fmla="*/ 12191999 w 12191999"/>
              <a:gd name="connsiteY9" fmla="*/ 2 h 5166360"/>
              <a:gd name="connsiteX10" fmla="*/ 12191999 w 12191999"/>
              <a:gd name="connsiteY10" fmla="*/ 5166360 h 5166360"/>
              <a:gd name="connsiteX11" fmla="*/ 0 w 12191999"/>
              <a:gd name="connsiteY11" fmla="*/ 5166360 h 5166360"/>
              <a:gd name="connsiteX12" fmla="*/ 0 w 12191999"/>
              <a:gd name="connsiteY12" fmla="*/ 2604436 h 5166360"/>
              <a:gd name="connsiteX13" fmla="*/ 862341 w 12191999"/>
              <a:gd name="connsiteY13" fmla="*/ 743371 h 5166360"/>
              <a:gd name="connsiteX14" fmla="*/ 0 w 12191999"/>
              <a:gd name="connsiteY14" fmla="*/ 743371 h 5166360"/>
              <a:gd name="connsiteX15" fmla="*/ 0 w 12191999"/>
              <a:gd name="connsiteY15" fmla="*/ 742508 h 5166360"/>
              <a:gd name="connsiteX16" fmla="*/ 92826 w 12191999"/>
              <a:gd name="connsiteY16" fmla="*/ 742508 h 5166360"/>
              <a:gd name="connsiteX17" fmla="*/ 406486 w 12191999"/>
              <a:gd name="connsiteY17" fmla="*/ 742508 h 5166360"/>
              <a:gd name="connsiteX18" fmla="*/ 406486 w 12191999"/>
              <a:gd name="connsiteY18" fmla="*/ 742507 h 5166360"/>
              <a:gd name="connsiteX19" fmla="*/ 862741 w 12191999"/>
              <a:gd name="connsiteY19" fmla="*/ 742507 h 5166360"/>
              <a:gd name="connsiteX20" fmla="*/ 1206388 w 12191999"/>
              <a:gd name="connsiteY20" fmla="*/ 864 h 5166360"/>
              <a:gd name="connsiteX21" fmla="*/ 748500 w 12191999"/>
              <a:gd name="connsiteY21" fmla="*/ 864 h 5166360"/>
              <a:gd name="connsiteX22" fmla="*/ 0 w 12191999"/>
              <a:gd name="connsiteY22" fmla="*/ 864 h 516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1999" h="5166360">
                <a:moveTo>
                  <a:pt x="0" y="0"/>
                </a:moveTo>
                <a:lnTo>
                  <a:pt x="1822388" y="0"/>
                </a:lnTo>
                <a:lnTo>
                  <a:pt x="6468290" y="0"/>
                </a:lnTo>
                <a:lnTo>
                  <a:pt x="7796394" y="0"/>
                </a:lnTo>
                <a:lnTo>
                  <a:pt x="8376834" y="0"/>
                </a:lnTo>
                <a:lnTo>
                  <a:pt x="9704938" y="0"/>
                </a:lnTo>
                <a:lnTo>
                  <a:pt x="9704938" y="2"/>
                </a:lnTo>
                <a:lnTo>
                  <a:pt x="10283456" y="2"/>
                </a:lnTo>
                <a:lnTo>
                  <a:pt x="10863897" y="2"/>
                </a:lnTo>
                <a:lnTo>
                  <a:pt x="12191999" y="2"/>
                </a:lnTo>
                <a:lnTo>
                  <a:pt x="12191999" y="5166360"/>
                </a:lnTo>
                <a:lnTo>
                  <a:pt x="0" y="5166360"/>
                </a:lnTo>
                <a:lnTo>
                  <a:pt x="0" y="2604436"/>
                </a:lnTo>
                <a:lnTo>
                  <a:pt x="862341" y="743371"/>
                </a:lnTo>
                <a:lnTo>
                  <a:pt x="0" y="743371"/>
                </a:lnTo>
                <a:lnTo>
                  <a:pt x="0" y="742508"/>
                </a:lnTo>
                <a:lnTo>
                  <a:pt x="92826" y="742508"/>
                </a:lnTo>
                <a:lnTo>
                  <a:pt x="406486" y="742508"/>
                </a:lnTo>
                <a:lnTo>
                  <a:pt x="406486" y="742507"/>
                </a:lnTo>
                <a:lnTo>
                  <a:pt x="862741" y="742507"/>
                </a:lnTo>
                <a:lnTo>
                  <a:pt x="1206388" y="864"/>
                </a:lnTo>
                <a:lnTo>
                  <a:pt x="748500" y="864"/>
                </a:lnTo>
                <a:lnTo>
                  <a:pt x="0" y="864"/>
                </a:lnTo>
                <a:close/>
              </a:path>
            </a:pathLst>
          </a:custGeom>
          <a:solidFill>
            <a:srgbClr val="A6A6A6">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479F5F2B-8B58-4140-AE6A-51F6C67B1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1641"/>
            <a:ext cx="971654" cy="2096979"/>
          </a:xfrm>
          <a:custGeom>
            <a:avLst/>
            <a:gdLst>
              <a:gd name="connsiteX0" fmla="*/ 0 w 971654"/>
              <a:gd name="connsiteY0" fmla="*/ 0 h 2096979"/>
              <a:gd name="connsiteX1" fmla="*/ 971654 w 971654"/>
              <a:gd name="connsiteY1" fmla="*/ 0 h 2096979"/>
              <a:gd name="connsiteX2" fmla="*/ 0 w 971654"/>
              <a:gd name="connsiteY2" fmla="*/ 2096979 h 2096979"/>
            </a:gdLst>
            <a:ahLst/>
            <a:cxnLst>
              <a:cxn ang="0">
                <a:pos x="connsiteX0" y="connsiteY0"/>
              </a:cxn>
              <a:cxn ang="0">
                <a:pos x="connsiteX1" y="connsiteY1"/>
              </a:cxn>
              <a:cxn ang="0">
                <a:pos x="connsiteX2" y="connsiteY2"/>
              </a:cxn>
            </a:cxnLst>
            <a:rect l="l" t="t" r="r" b="b"/>
            <a:pathLst>
              <a:path w="971654" h="2096979">
                <a:moveTo>
                  <a:pt x="0" y="0"/>
                </a:moveTo>
                <a:lnTo>
                  <a:pt x="971654" y="0"/>
                </a:lnTo>
                <a:lnTo>
                  <a:pt x="0" y="209697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99BA02B4-D004-B892-EB5C-717F4B04E845}"/>
              </a:ext>
            </a:extLst>
          </p:cNvPr>
          <p:cNvSpPr>
            <a:spLocks noGrp="1"/>
          </p:cNvSpPr>
          <p:nvPr>
            <p:ph idx="1"/>
          </p:nvPr>
        </p:nvSpPr>
        <p:spPr>
          <a:xfrm>
            <a:off x="1653363" y="2176272"/>
            <a:ext cx="9367204" cy="4041648"/>
          </a:xfrm>
        </p:spPr>
        <p:txBody>
          <a:bodyPr vert="horz" lIns="91440" tIns="45720" rIns="91440" bIns="45720" rtlCol="0" anchor="t">
            <a:normAutofit/>
          </a:bodyPr>
          <a:lstStyle/>
          <a:p>
            <a:r>
              <a:rPr lang="en-US" sz="2400">
                <a:cs typeface="Calibri"/>
              </a:rPr>
              <a:t>What has been done to help make customer's lives easier?</a:t>
            </a:r>
          </a:p>
          <a:p>
            <a:endParaRPr lang="en-US" sz="2400">
              <a:cs typeface="Calibri"/>
            </a:endParaRPr>
          </a:p>
          <a:p>
            <a:r>
              <a:rPr lang="en-US" sz="2400">
                <a:cs typeface="Calibri"/>
              </a:rPr>
              <a:t>What was done to ensure their data is secure?</a:t>
            </a:r>
          </a:p>
          <a:p>
            <a:endParaRPr lang="en-US" sz="2400">
              <a:cs typeface="Calibri"/>
            </a:endParaRPr>
          </a:p>
          <a:p>
            <a:r>
              <a:rPr lang="en-US" sz="2400">
                <a:cs typeface="Calibri"/>
              </a:rPr>
              <a:t>What legislations protect customers and their details.</a:t>
            </a:r>
          </a:p>
          <a:p>
            <a:endParaRPr lang="en-US" sz="2400">
              <a:cs typeface="Calibri"/>
            </a:endParaRPr>
          </a:p>
          <a:p>
            <a:r>
              <a:rPr lang="en-US" sz="2400">
                <a:cs typeface="Calibri"/>
              </a:rPr>
              <a:t>Website – menu, allergies, opening and closing times, offers, etc.</a:t>
            </a:r>
          </a:p>
        </p:txBody>
      </p:sp>
      <p:pic>
        <p:nvPicPr>
          <p:cNvPr id="5" name="Picture 4" descr="A black and blue sign with white text&#10;&#10;AI-generated content may be incorrect.">
            <a:extLst>
              <a:ext uri="{FF2B5EF4-FFF2-40B4-BE49-F238E27FC236}">
                <a16:creationId xmlns:a16="http://schemas.microsoft.com/office/drawing/2014/main" id="{6A950793-5828-A098-5A49-00EB0332A577}"/>
              </a:ext>
            </a:extLst>
          </p:cNvPr>
          <p:cNvPicPr>
            <a:picLocks noChangeAspect="1"/>
          </p:cNvPicPr>
          <p:nvPr/>
        </p:nvPicPr>
        <p:blipFill>
          <a:blip r:embed="rId2"/>
          <a:stretch>
            <a:fillRect/>
          </a:stretch>
        </p:blipFill>
        <p:spPr>
          <a:xfrm>
            <a:off x="9061230" y="4458268"/>
            <a:ext cx="2133601" cy="2175935"/>
          </a:xfrm>
          <a:prstGeom prst="rect">
            <a:avLst/>
          </a:prstGeom>
        </p:spPr>
      </p:pic>
    </p:spTree>
    <p:extLst>
      <p:ext uri="{BB962C8B-B14F-4D97-AF65-F5344CB8AC3E}">
        <p14:creationId xmlns:p14="http://schemas.microsoft.com/office/powerpoint/2010/main" val="80972022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768B9-098C-9531-FC4D-CDD1FC7A3657}"/>
              </a:ext>
            </a:extLst>
          </p:cNvPr>
          <p:cNvSpPr>
            <a:spLocks noGrp="1"/>
          </p:cNvSpPr>
          <p:nvPr>
            <p:ph type="title"/>
          </p:nvPr>
        </p:nvSpPr>
        <p:spPr/>
        <p:txBody>
          <a:bodyPr/>
          <a:lstStyle/>
          <a:p>
            <a:r>
              <a:rPr lang="en-US">
                <a:ea typeface="+mj-lt"/>
                <a:cs typeface="+mj-lt"/>
              </a:rPr>
              <a:t>Managing the </a:t>
            </a:r>
            <a:r>
              <a:rPr lang="en-US" err="1">
                <a:ea typeface="+mj-lt"/>
                <a:cs typeface="+mj-lt"/>
              </a:rPr>
              <a:t>organisation’s</a:t>
            </a:r>
            <a:r>
              <a:rPr lang="en-US">
                <a:ea typeface="+mj-lt"/>
                <a:cs typeface="+mj-lt"/>
              </a:rPr>
              <a:t> IT assets</a:t>
            </a:r>
            <a:endParaRPr lang="en-US"/>
          </a:p>
        </p:txBody>
      </p:sp>
      <p:graphicFrame>
        <p:nvGraphicFramePr>
          <p:cNvPr id="5" name="Content Placeholder 2">
            <a:extLst>
              <a:ext uri="{FF2B5EF4-FFF2-40B4-BE49-F238E27FC236}">
                <a16:creationId xmlns:a16="http://schemas.microsoft.com/office/drawing/2014/main" id="{241012A2-A294-7D99-E041-4E0B1FFEA995}"/>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7" name="Picture 36" descr="A black and blue sign with white text&#10;&#10;AI-generated content may be incorrect.">
            <a:extLst>
              <a:ext uri="{FF2B5EF4-FFF2-40B4-BE49-F238E27FC236}">
                <a16:creationId xmlns:a16="http://schemas.microsoft.com/office/drawing/2014/main" id="{D9BF06A4-7F24-3B99-45BC-9478FAF9767E}"/>
              </a:ext>
            </a:extLst>
          </p:cNvPr>
          <p:cNvPicPr>
            <a:picLocks noChangeAspect="1"/>
          </p:cNvPicPr>
          <p:nvPr/>
        </p:nvPicPr>
        <p:blipFill>
          <a:blip r:embed="rId7"/>
          <a:stretch>
            <a:fillRect/>
          </a:stretch>
        </p:blipFill>
        <p:spPr>
          <a:xfrm>
            <a:off x="9027110" y="-318449"/>
            <a:ext cx="2133601" cy="2175935"/>
          </a:xfrm>
          <a:prstGeom prst="rect">
            <a:avLst/>
          </a:prstGeom>
        </p:spPr>
      </p:pic>
    </p:spTree>
    <p:extLst>
      <p:ext uri="{BB962C8B-B14F-4D97-AF65-F5344CB8AC3E}">
        <p14:creationId xmlns:p14="http://schemas.microsoft.com/office/powerpoint/2010/main" val="21641143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6EABA-2CB1-3425-5981-2D834977D6D4}"/>
              </a:ext>
            </a:extLst>
          </p:cNvPr>
          <p:cNvSpPr>
            <a:spLocks noGrp="1"/>
          </p:cNvSpPr>
          <p:nvPr>
            <p:ph type="title"/>
          </p:nvPr>
        </p:nvSpPr>
        <p:spPr>
          <a:xfrm>
            <a:off x="4965430" y="629268"/>
            <a:ext cx="6586491" cy="1286160"/>
          </a:xfrm>
        </p:spPr>
        <p:txBody>
          <a:bodyPr anchor="b">
            <a:normAutofit/>
          </a:bodyPr>
          <a:lstStyle/>
          <a:p>
            <a:r>
              <a:rPr lang="en-US" sz="2800">
                <a:ea typeface="+mj-lt"/>
                <a:cs typeface="+mj-lt"/>
              </a:rPr>
              <a:t>Ability to respond to changes in the aims of the </a:t>
            </a:r>
            <a:r>
              <a:rPr lang="en-US" sz="2800" err="1">
                <a:ea typeface="+mj-lt"/>
                <a:cs typeface="+mj-lt"/>
              </a:rPr>
              <a:t>organisation</a:t>
            </a:r>
            <a:r>
              <a:rPr lang="en-US" sz="2800">
                <a:ea typeface="+mj-lt"/>
                <a:cs typeface="+mj-lt"/>
              </a:rPr>
              <a:t>, and the products and services it provides</a:t>
            </a:r>
            <a:endParaRPr lang="en-US" sz="2800"/>
          </a:p>
        </p:txBody>
      </p:sp>
      <p:sp>
        <p:nvSpPr>
          <p:cNvPr id="3" name="Content Placeholder 2">
            <a:extLst>
              <a:ext uri="{FF2B5EF4-FFF2-40B4-BE49-F238E27FC236}">
                <a16:creationId xmlns:a16="http://schemas.microsoft.com/office/drawing/2014/main" id="{A7825643-B4B2-78D2-D877-97F3170AEE35}"/>
              </a:ext>
            </a:extLst>
          </p:cNvPr>
          <p:cNvSpPr>
            <a:spLocks noGrp="1"/>
          </p:cNvSpPr>
          <p:nvPr>
            <p:ph idx="1"/>
          </p:nvPr>
        </p:nvSpPr>
        <p:spPr>
          <a:xfrm>
            <a:off x="4600306" y="2152650"/>
            <a:ext cx="7538989" cy="4729981"/>
          </a:xfrm>
        </p:spPr>
        <p:txBody>
          <a:bodyPr vert="horz" lIns="91440" tIns="45720" rIns="91440" bIns="45720" rtlCol="0" anchor="t">
            <a:noAutofit/>
          </a:bodyPr>
          <a:lstStyle/>
          <a:p>
            <a:r>
              <a:rPr lang="en-US" sz="2200">
                <a:cs typeface="Calibri"/>
              </a:rPr>
              <a:t>Can Rodri change how the company operates with what you have done?</a:t>
            </a:r>
          </a:p>
          <a:p>
            <a:endParaRPr lang="en-US" sz="2200">
              <a:cs typeface="Calibri"/>
            </a:endParaRPr>
          </a:p>
          <a:p>
            <a:r>
              <a:rPr lang="en-US" sz="2200">
                <a:cs typeface="Calibri"/>
              </a:rPr>
              <a:t>Can he grow?</a:t>
            </a:r>
          </a:p>
          <a:p>
            <a:endParaRPr lang="en-US" sz="2200">
              <a:cs typeface="Calibri"/>
            </a:endParaRPr>
          </a:p>
          <a:p>
            <a:r>
              <a:rPr lang="en-US" sz="2200">
                <a:cs typeface="Calibri"/>
              </a:rPr>
              <a:t>Must he redesign everything or only some things?</a:t>
            </a:r>
          </a:p>
          <a:p>
            <a:endParaRPr lang="en-US" sz="2200">
              <a:cs typeface="Calibri"/>
            </a:endParaRPr>
          </a:p>
          <a:p>
            <a:r>
              <a:rPr lang="en-US" sz="2200">
                <a:cs typeface="Calibri"/>
              </a:rPr>
              <a:t>If he gets bigger, website and/or app?</a:t>
            </a:r>
          </a:p>
          <a:p>
            <a:endParaRPr lang="en-US" sz="2200">
              <a:cs typeface="Calibri"/>
            </a:endParaRPr>
          </a:p>
          <a:p>
            <a:r>
              <a:rPr lang="en-US" sz="2200">
                <a:cs typeface="Calibri"/>
              </a:rPr>
              <a:t>Can the current system tolerate more people working for him, more customers, more restaurants in other locations with website?</a:t>
            </a:r>
          </a:p>
        </p:txBody>
      </p:sp>
      <p:pic>
        <p:nvPicPr>
          <p:cNvPr id="5" name="Picture 4" descr="Light bulb on yellow background with sketched light beams and cord">
            <a:extLst>
              <a:ext uri="{FF2B5EF4-FFF2-40B4-BE49-F238E27FC236}">
                <a16:creationId xmlns:a16="http://schemas.microsoft.com/office/drawing/2014/main" id="{2AF023B0-462A-1CEF-5910-F4D11A5E336C}"/>
              </a:ext>
            </a:extLst>
          </p:cNvPr>
          <p:cNvPicPr>
            <a:picLocks noChangeAspect="1"/>
          </p:cNvPicPr>
          <p:nvPr/>
        </p:nvPicPr>
        <p:blipFill rotWithShape="1">
          <a:blip r:embed="rId2"/>
          <a:srcRect l="50370" r="8045" b="3"/>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5F035"/>
            </a:solidFill>
          </a:ln>
        </p:spPr>
        <p:style>
          <a:lnRef idx="1">
            <a:schemeClr val="accent1"/>
          </a:lnRef>
          <a:fillRef idx="0">
            <a:schemeClr val="accent1"/>
          </a:fillRef>
          <a:effectRef idx="0">
            <a:schemeClr val="accent1"/>
          </a:effectRef>
          <a:fontRef idx="minor">
            <a:schemeClr val="tx1"/>
          </a:fontRef>
        </p:style>
      </p:cxnSp>
      <p:pic>
        <p:nvPicPr>
          <p:cNvPr id="6" name="Picture 5" descr="A black and blue sign with white text&#10;&#10;AI-generated content may be incorrect.">
            <a:extLst>
              <a:ext uri="{FF2B5EF4-FFF2-40B4-BE49-F238E27FC236}">
                <a16:creationId xmlns:a16="http://schemas.microsoft.com/office/drawing/2014/main" id="{514C9130-F736-CAC7-30A6-23187F94A2FD}"/>
              </a:ext>
            </a:extLst>
          </p:cNvPr>
          <p:cNvPicPr>
            <a:picLocks noChangeAspect="1"/>
          </p:cNvPicPr>
          <p:nvPr/>
        </p:nvPicPr>
        <p:blipFill>
          <a:blip r:embed="rId3"/>
          <a:stretch>
            <a:fillRect/>
          </a:stretch>
        </p:blipFill>
        <p:spPr>
          <a:xfrm>
            <a:off x="183908" y="4709409"/>
            <a:ext cx="2133601" cy="2175935"/>
          </a:xfrm>
          <a:prstGeom prst="rect">
            <a:avLst/>
          </a:prstGeom>
        </p:spPr>
      </p:pic>
    </p:spTree>
    <p:extLst>
      <p:ext uri="{BB962C8B-B14F-4D97-AF65-F5344CB8AC3E}">
        <p14:creationId xmlns:p14="http://schemas.microsoft.com/office/powerpoint/2010/main" val="338110738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F32E2A56-FEFD-28B9-FD5D-31DDD848182A}"/>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kern="1200">
                <a:solidFill>
                  <a:schemeClr val="tx1"/>
                </a:solidFill>
                <a:latin typeface="+mj-lt"/>
                <a:ea typeface="+mj-ea"/>
                <a:cs typeface="+mj-cs"/>
              </a:rPr>
              <a:t>Show Document</a:t>
            </a:r>
          </a:p>
        </p:txBody>
      </p:sp>
      <p:sp>
        <p:nvSpPr>
          <p:cNvPr id="3" name="Content Placeholder 2">
            <a:extLst>
              <a:ext uri="{FF2B5EF4-FFF2-40B4-BE49-F238E27FC236}">
                <a16:creationId xmlns:a16="http://schemas.microsoft.com/office/drawing/2014/main" id="{132C422C-DB88-80F3-E43E-A84331386377}"/>
              </a:ext>
            </a:extLst>
          </p:cNvPr>
          <p:cNvSpPr>
            <a:spLocks noGrp="1"/>
          </p:cNvSpPr>
          <p:nvPr>
            <p:ph idx="1"/>
          </p:nvPr>
        </p:nvSpPr>
        <p:spPr>
          <a:xfrm>
            <a:off x="1966912" y="5645150"/>
            <a:ext cx="8258176" cy="631825"/>
          </a:xfrm>
        </p:spPr>
        <p:txBody>
          <a:bodyPr vert="horz" lIns="91440" tIns="45720" rIns="91440" bIns="45720" rtlCol="0" anchor="ctr">
            <a:normAutofit/>
          </a:bodyPr>
          <a:lstStyle/>
          <a:p>
            <a:pPr marL="0" indent="0" algn="ctr">
              <a:buNone/>
            </a:pPr>
            <a:r>
              <a:rPr lang="en-US" kern="1200">
                <a:solidFill>
                  <a:schemeClr val="tx1"/>
                </a:solidFill>
                <a:latin typeface="+mn-lt"/>
                <a:ea typeface="+mn-ea"/>
                <a:cs typeface="+mn-cs"/>
              </a:rPr>
              <a:t>Show the template.</a:t>
            </a:r>
          </a:p>
        </p:txBody>
      </p:sp>
      <p:sp>
        <p:nvSpPr>
          <p:cNvPr id="14" name="Rectangle 13">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black and blue sign with white text&#10;&#10;AI-generated content may be incorrect.">
            <a:extLst>
              <a:ext uri="{FF2B5EF4-FFF2-40B4-BE49-F238E27FC236}">
                <a16:creationId xmlns:a16="http://schemas.microsoft.com/office/drawing/2014/main" id="{1F11091D-BEAC-180A-AE4B-61A21032B225}"/>
              </a:ext>
            </a:extLst>
          </p:cNvPr>
          <p:cNvPicPr>
            <a:picLocks noChangeAspect="1"/>
          </p:cNvPicPr>
          <p:nvPr/>
        </p:nvPicPr>
        <p:blipFill>
          <a:blip r:embed="rId2"/>
          <a:stretch>
            <a:fillRect/>
          </a:stretch>
        </p:blipFill>
        <p:spPr>
          <a:xfrm>
            <a:off x="5027558" y="3468805"/>
            <a:ext cx="2133601" cy="2175935"/>
          </a:xfrm>
          <a:prstGeom prst="rect">
            <a:avLst/>
          </a:prstGeom>
        </p:spPr>
      </p:pic>
    </p:spTree>
    <p:extLst>
      <p:ext uri="{BB962C8B-B14F-4D97-AF65-F5344CB8AC3E}">
        <p14:creationId xmlns:p14="http://schemas.microsoft.com/office/powerpoint/2010/main" val="54284874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71D8B-09D7-942F-DC21-960C7033BC6E}"/>
              </a:ext>
            </a:extLst>
          </p:cNvPr>
          <p:cNvSpPr>
            <a:spLocks noGrp="1"/>
          </p:cNvSpPr>
          <p:nvPr>
            <p:ph type="title"/>
          </p:nvPr>
        </p:nvSpPr>
        <p:spPr/>
        <p:txBody>
          <a:bodyPr/>
          <a:lstStyle/>
          <a:p>
            <a:r>
              <a:rPr lang="en-GB" dirty="0">
                <a:ea typeface="Calibri Light"/>
                <a:cs typeface="Calibri Light"/>
              </a:rPr>
              <a:t>Search: </a:t>
            </a:r>
            <a:r>
              <a:rPr lang="en-GB" dirty="0" err="1">
                <a:ea typeface="Calibri Light"/>
                <a:cs typeface="Calibri Light"/>
              </a:rPr>
              <a:t>RonsTechHub</a:t>
            </a:r>
            <a:r>
              <a:rPr lang="en-GB" dirty="0">
                <a:ea typeface="Calibri Light"/>
                <a:cs typeface="Calibri Light"/>
              </a:rPr>
              <a:t> or @RonsTechHub</a:t>
            </a:r>
            <a:endParaRPr lang="en-GB" dirty="0"/>
          </a:p>
        </p:txBody>
      </p:sp>
      <p:pic>
        <p:nvPicPr>
          <p:cNvPr id="4" name="Picture 3" descr="The Student Room logo - The Student Room">
            <a:extLst>
              <a:ext uri="{FF2B5EF4-FFF2-40B4-BE49-F238E27FC236}">
                <a16:creationId xmlns:a16="http://schemas.microsoft.com/office/drawing/2014/main" id="{DA8E1EB1-FC08-24D5-0CCD-79E64F3812D1}"/>
              </a:ext>
            </a:extLst>
          </p:cNvPr>
          <p:cNvPicPr>
            <a:picLocks noChangeAspect="1"/>
          </p:cNvPicPr>
          <p:nvPr/>
        </p:nvPicPr>
        <p:blipFill>
          <a:blip r:embed="rId2"/>
          <a:srcRect l="7519" t="14912" r="56391" b="20561"/>
          <a:stretch/>
        </p:blipFill>
        <p:spPr>
          <a:xfrm>
            <a:off x="9641662" y="4893220"/>
            <a:ext cx="1824638" cy="1842210"/>
          </a:xfrm>
          <a:prstGeom prst="flowChartConnector">
            <a:avLst/>
          </a:prstGeom>
        </p:spPr>
      </p:pic>
      <p:pic>
        <p:nvPicPr>
          <p:cNvPr id="5" name="Picture 4" descr="A logo of a camera&#10;&#10;AI-generated content may be incorrect.">
            <a:extLst>
              <a:ext uri="{FF2B5EF4-FFF2-40B4-BE49-F238E27FC236}">
                <a16:creationId xmlns:a16="http://schemas.microsoft.com/office/drawing/2014/main" id="{E824FC39-A756-0730-7E03-6C3E072CF99E}"/>
              </a:ext>
            </a:extLst>
          </p:cNvPr>
          <p:cNvPicPr>
            <a:picLocks noChangeAspect="1"/>
          </p:cNvPicPr>
          <p:nvPr/>
        </p:nvPicPr>
        <p:blipFill>
          <a:blip r:embed="rId3"/>
          <a:stretch>
            <a:fillRect/>
          </a:stretch>
        </p:blipFill>
        <p:spPr>
          <a:xfrm>
            <a:off x="4699645" y="4877324"/>
            <a:ext cx="1834133" cy="1848588"/>
          </a:xfrm>
          <a:prstGeom prst="flowChartConnector">
            <a:avLst/>
          </a:prstGeom>
        </p:spPr>
      </p:pic>
      <p:pic>
        <p:nvPicPr>
          <p:cNvPr id="6" name="Picture 5" descr="A blue circle with a white f in it&#10;&#10;AI-generated content may be incorrect.">
            <a:extLst>
              <a:ext uri="{FF2B5EF4-FFF2-40B4-BE49-F238E27FC236}">
                <a16:creationId xmlns:a16="http://schemas.microsoft.com/office/drawing/2014/main" id="{C1A83E5C-9C67-654F-43BB-8CFD69127C8D}"/>
              </a:ext>
            </a:extLst>
          </p:cNvPr>
          <p:cNvPicPr>
            <a:picLocks noChangeAspect="1"/>
          </p:cNvPicPr>
          <p:nvPr/>
        </p:nvPicPr>
        <p:blipFill>
          <a:blip r:embed="rId4"/>
          <a:stretch>
            <a:fillRect/>
          </a:stretch>
        </p:blipFill>
        <p:spPr>
          <a:xfrm>
            <a:off x="7183011" y="4896203"/>
            <a:ext cx="1826662" cy="1841118"/>
          </a:xfrm>
          <a:prstGeom prst="rect">
            <a:avLst/>
          </a:prstGeom>
        </p:spPr>
      </p:pic>
      <p:pic>
        <p:nvPicPr>
          <p:cNvPr id="7" name="Picture 6" descr="A blue circle with white letters on it&#10;&#10;AI-generated content may be incorrect.">
            <a:extLst>
              <a:ext uri="{FF2B5EF4-FFF2-40B4-BE49-F238E27FC236}">
                <a16:creationId xmlns:a16="http://schemas.microsoft.com/office/drawing/2014/main" id="{865C0F51-AC0D-61AA-4448-D62FB7809FE6}"/>
              </a:ext>
            </a:extLst>
          </p:cNvPr>
          <p:cNvPicPr>
            <a:picLocks noChangeAspect="1"/>
          </p:cNvPicPr>
          <p:nvPr/>
        </p:nvPicPr>
        <p:blipFill>
          <a:blip r:embed="rId5"/>
          <a:stretch>
            <a:fillRect/>
          </a:stretch>
        </p:blipFill>
        <p:spPr>
          <a:xfrm>
            <a:off x="8416969" y="4894488"/>
            <a:ext cx="1826661" cy="1826783"/>
          </a:xfrm>
          <a:prstGeom prst="rect">
            <a:avLst/>
          </a:prstGeom>
        </p:spPr>
      </p:pic>
      <p:pic>
        <p:nvPicPr>
          <p:cNvPr id="8" name="Picture 7" descr="Website - Free web icons">
            <a:extLst>
              <a:ext uri="{FF2B5EF4-FFF2-40B4-BE49-F238E27FC236}">
                <a16:creationId xmlns:a16="http://schemas.microsoft.com/office/drawing/2014/main" id="{76E180DD-C2CB-23FC-62D0-79AA7F731998}"/>
              </a:ext>
            </a:extLst>
          </p:cNvPr>
          <p:cNvPicPr>
            <a:picLocks noChangeAspect="1"/>
          </p:cNvPicPr>
          <p:nvPr/>
        </p:nvPicPr>
        <p:blipFill>
          <a:blip r:embed="rId6"/>
          <a:stretch>
            <a:fillRect/>
          </a:stretch>
        </p:blipFill>
        <p:spPr>
          <a:xfrm>
            <a:off x="2070120" y="4824747"/>
            <a:ext cx="1834737" cy="1857433"/>
          </a:xfrm>
          <a:prstGeom prst="rect">
            <a:avLst/>
          </a:prstGeom>
        </p:spPr>
      </p:pic>
      <p:pic>
        <p:nvPicPr>
          <p:cNvPr id="9" name="Graphic 7" descr="Youtube Circle Logo Vector SVG Icon - SVG Repo">
            <a:extLst>
              <a:ext uri="{FF2B5EF4-FFF2-40B4-BE49-F238E27FC236}">
                <a16:creationId xmlns:a16="http://schemas.microsoft.com/office/drawing/2014/main" id="{334973B3-935D-B213-0F43-BD475126B0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31270" y="4784165"/>
            <a:ext cx="1822823" cy="1824317"/>
          </a:xfrm>
          <a:prstGeom prst="rect">
            <a:avLst/>
          </a:prstGeom>
        </p:spPr>
      </p:pic>
      <p:pic>
        <p:nvPicPr>
          <p:cNvPr id="10" name="Picture 9">
            <a:extLst>
              <a:ext uri="{FF2B5EF4-FFF2-40B4-BE49-F238E27FC236}">
                <a16:creationId xmlns:a16="http://schemas.microsoft.com/office/drawing/2014/main" id="{DD8873D7-D35E-13E5-EED8-FD2472A1998B}"/>
              </a:ext>
            </a:extLst>
          </p:cNvPr>
          <p:cNvPicPr>
            <a:picLocks noChangeAspect="1"/>
          </p:cNvPicPr>
          <p:nvPr/>
        </p:nvPicPr>
        <p:blipFill>
          <a:blip r:embed="rId9"/>
          <a:stretch>
            <a:fillRect/>
          </a:stretch>
        </p:blipFill>
        <p:spPr>
          <a:xfrm>
            <a:off x="3474268" y="4784651"/>
            <a:ext cx="1834132" cy="1841724"/>
          </a:xfrm>
          <a:prstGeom prst="rect">
            <a:avLst/>
          </a:prstGeom>
        </p:spPr>
      </p:pic>
      <p:pic>
        <p:nvPicPr>
          <p:cNvPr id="11" name="Picture 10" descr="A white x on a black background&#10;&#10;AI-generated content may be incorrect.">
            <a:extLst>
              <a:ext uri="{FF2B5EF4-FFF2-40B4-BE49-F238E27FC236}">
                <a16:creationId xmlns:a16="http://schemas.microsoft.com/office/drawing/2014/main" id="{770F9F05-214E-0B98-DAEA-C9254E14DF5E}"/>
              </a:ext>
            </a:extLst>
          </p:cNvPr>
          <p:cNvPicPr>
            <a:picLocks noChangeAspect="1"/>
          </p:cNvPicPr>
          <p:nvPr/>
        </p:nvPicPr>
        <p:blipFill>
          <a:blip r:embed="rId10"/>
          <a:stretch>
            <a:fillRect/>
          </a:stretch>
        </p:blipFill>
        <p:spPr>
          <a:xfrm>
            <a:off x="5964496" y="4892770"/>
            <a:ext cx="1826661" cy="1819312"/>
          </a:xfrm>
          <a:prstGeom prst="rect">
            <a:avLst/>
          </a:prstGeom>
        </p:spPr>
      </p:pic>
    </p:spTree>
    <p:extLst>
      <p:ext uri="{BB962C8B-B14F-4D97-AF65-F5344CB8AC3E}">
        <p14:creationId xmlns:p14="http://schemas.microsoft.com/office/powerpoint/2010/main" val="582506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E234CF4-802C-4AA1-B540-36C3B838C4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271697-90F1-4A23-8EF2-0179F2EAF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9F5512A-48E1-4C07-B75E-3CCC517B6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D800584-727A-48CF-8223-244AD9717C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6967" y="-1"/>
            <a:ext cx="5038344" cy="6857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1F1EEC-1938-360D-2B4D-3919C43CAB01}"/>
              </a:ext>
            </a:extLst>
          </p:cNvPr>
          <p:cNvSpPr>
            <a:spLocks noGrp="1"/>
          </p:cNvSpPr>
          <p:nvPr>
            <p:ph type="title"/>
          </p:nvPr>
        </p:nvSpPr>
        <p:spPr>
          <a:xfrm>
            <a:off x="1166650" y="1332952"/>
            <a:ext cx="3926898" cy="3921176"/>
          </a:xfrm>
        </p:spPr>
        <p:txBody>
          <a:bodyPr anchor="ctr">
            <a:normAutofit/>
          </a:bodyPr>
          <a:lstStyle/>
          <a:p>
            <a:pPr algn="ctr"/>
            <a:r>
              <a:rPr lang="en-US" sz="5400">
                <a:cs typeface="Calibri Light"/>
              </a:rPr>
              <a:t>Exam Sections</a:t>
            </a:r>
          </a:p>
        </p:txBody>
      </p:sp>
      <p:grpSp>
        <p:nvGrpSpPr>
          <p:cNvPr id="16" name="Group 15">
            <a:extLst>
              <a:ext uri="{FF2B5EF4-FFF2-40B4-BE49-F238E27FC236}">
                <a16:creationId xmlns:a16="http://schemas.microsoft.com/office/drawing/2014/main" id="{B0CED441-B73B-4907-9AF2-614CEAC6A1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5422392" y="64008"/>
            <a:chExt cx="1178966" cy="232963"/>
          </a:xfrm>
        </p:grpSpPr>
        <p:sp>
          <p:nvSpPr>
            <p:cNvPr id="17" name="Rectangle 64">
              <a:extLst>
                <a:ext uri="{FF2B5EF4-FFF2-40B4-BE49-F238E27FC236}">
                  <a16:creationId xmlns:a16="http://schemas.microsoft.com/office/drawing/2014/main" id="{A03170C9-14E4-4D47-827E-51518FA9CA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22213"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66">
              <a:extLst>
                <a:ext uri="{FF2B5EF4-FFF2-40B4-BE49-F238E27FC236}">
                  <a16:creationId xmlns:a16="http://schemas.microsoft.com/office/drawing/2014/main" id="{757EFF12-1826-499E-94C2-AF4400A664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22213"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64">
              <a:extLst>
                <a:ext uri="{FF2B5EF4-FFF2-40B4-BE49-F238E27FC236}">
                  <a16:creationId xmlns:a16="http://schemas.microsoft.com/office/drawing/2014/main" id="{20CC511B-2DB0-4523-82ED-40CCC5C7D0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7258"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66">
              <a:extLst>
                <a:ext uri="{FF2B5EF4-FFF2-40B4-BE49-F238E27FC236}">
                  <a16:creationId xmlns:a16="http://schemas.microsoft.com/office/drawing/2014/main" id="{6CB93565-67D6-49DD-8D4E-4685AC81A0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97258"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64">
              <a:extLst>
                <a:ext uri="{FF2B5EF4-FFF2-40B4-BE49-F238E27FC236}">
                  <a16:creationId xmlns:a16="http://schemas.microsoft.com/office/drawing/2014/main" id="{AE9D45A7-FFB3-4E69-A4EC-FAA3489B0E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672303"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66">
              <a:extLst>
                <a:ext uri="{FF2B5EF4-FFF2-40B4-BE49-F238E27FC236}">
                  <a16:creationId xmlns:a16="http://schemas.microsoft.com/office/drawing/2014/main" id="{A29467A6-0F59-4991-89B5-35408BD725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672303"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4">
              <a:extLst>
                <a:ext uri="{FF2B5EF4-FFF2-40B4-BE49-F238E27FC236}">
                  <a16:creationId xmlns:a16="http://schemas.microsoft.com/office/drawing/2014/main" id="{AA726CA1-9A94-4AF0-B9DD-3572C692A1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547347"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66">
              <a:extLst>
                <a:ext uri="{FF2B5EF4-FFF2-40B4-BE49-F238E27FC236}">
                  <a16:creationId xmlns:a16="http://schemas.microsoft.com/office/drawing/2014/main" id="{EB03BD70-FD68-460B-A88B-005DAB5BED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547347"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64">
              <a:extLst>
                <a:ext uri="{FF2B5EF4-FFF2-40B4-BE49-F238E27FC236}">
                  <a16:creationId xmlns:a16="http://schemas.microsoft.com/office/drawing/2014/main" id="{C1040543-6AB1-4FE1-8946-59D0E7BB85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22392"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66">
              <a:extLst>
                <a:ext uri="{FF2B5EF4-FFF2-40B4-BE49-F238E27FC236}">
                  <a16:creationId xmlns:a16="http://schemas.microsoft.com/office/drawing/2014/main" id="{BEEF4851-38D3-48A2-B05D-2697716268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22392"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64">
              <a:extLst>
                <a:ext uri="{FF2B5EF4-FFF2-40B4-BE49-F238E27FC236}">
                  <a16:creationId xmlns:a16="http://schemas.microsoft.com/office/drawing/2014/main" id="{DEC37F16-C638-42B2-AA09-CA5142D855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46990"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66">
              <a:extLst>
                <a:ext uri="{FF2B5EF4-FFF2-40B4-BE49-F238E27FC236}">
                  <a16:creationId xmlns:a16="http://schemas.microsoft.com/office/drawing/2014/main" id="{0AC31779-80E9-4BF3-9703-F63FE80945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46990"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64">
              <a:extLst>
                <a:ext uri="{FF2B5EF4-FFF2-40B4-BE49-F238E27FC236}">
                  <a16:creationId xmlns:a16="http://schemas.microsoft.com/office/drawing/2014/main" id="{D71CA5FF-D764-4C4E-8854-E5875684FE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22035"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66">
              <a:extLst>
                <a:ext uri="{FF2B5EF4-FFF2-40B4-BE49-F238E27FC236}">
                  <a16:creationId xmlns:a16="http://schemas.microsoft.com/office/drawing/2014/main" id="{81A1FA9D-7285-4D42-ADF3-BC14114B27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422035"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64">
              <a:extLst>
                <a:ext uri="{FF2B5EF4-FFF2-40B4-BE49-F238E27FC236}">
                  <a16:creationId xmlns:a16="http://schemas.microsoft.com/office/drawing/2014/main" id="{A1E40F6A-5F88-46D9-A510-00D54F0B81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97080"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66">
              <a:extLst>
                <a:ext uri="{FF2B5EF4-FFF2-40B4-BE49-F238E27FC236}">
                  <a16:creationId xmlns:a16="http://schemas.microsoft.com/office/drawing/2014/main" id="{938C555D-926A-4092-966E-1BC7E455FF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297080"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64">
              <a:extLst>
                <a:ext uri="{FF2B5EF4-FFF2-40B4-BE49-F238E27FC236}">
                  <a16:creationId xmlns:a16="http://schemas.microsoft.com/office/drawing/2014/main" id="{58D049FF-3E13-4E3E-A5BE-CF5253B8E1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72124"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66">
              <a:extLst>
                <a:ext uri="{FF2B5EF4-FFF2-40B4-BE49-F238E27FC236}">
                  <a16:creationId xmlns:a16="http://schemas.microsoft.com/office/drawing/2014/main" id="{A16547CF-5B03-4E57-B466-A0FDCECADD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172124"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64">
              <a:extLst>
                <a:ext uri="{FF2B5EF4-FFF2-40B4-BE49-F238E27FC236}">
                  <a16:creationId xmlns:a16="http://schemas.microsoft.com/office/drawing/2014/main" id="{84C012C4-5959-40D5-8A7B-8542BD4B98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47169" y="6400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66">
              <a:extLst>
                <a:ext uri="{FF2B5EF4-FFF2-40B4-BE49-F238E27FC236}">
                  <a16:creationId xmlns:a16="http://schemas.microsoft.com/office/drawing/2014/main" id="{8C7DF75A-2C0D-4388-A295-397333ADBD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47169" y="237744"/>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38" name="Content Placeholder 2">
            <a:extLst>
              <a:ext uri="{FF2B5EF4-FFF2-40B4-BE49-F238E27FC236}">
                <a16:creationId xmlns:a16="http://schemas.microsoft.com/office/drawing/2014/main" id="{5FB893C5-DC26-A10C-A83B-4FF9FEDD2E32}"/>
              </a:ext>
            </a:extLst>
          </p:cNvPr>
          <p:cNvGraphicFramePr>
            <a:graphicFrameLocks noGrp="1"/>
          </p:cNvGraphicFramePr>
          <p:nvPr>
            <p:ph idx="1"/>
          </p:nvPr>
        </p:nvGraphicFramePr>
        <p:xfrm>
          <a:off x="6421120" y="499833"/>
          <a:ext cx="5100320" cy="55812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2" name="Picture 61" descr="A black and blue sign with white text&#10;&#10;AI-generated content may be incorrect.">
            <a:extLst>
              <a:ext uri="{FF2B5EF4-FFF2-40B4-BE49-F238E27FC236}">
                <a16:creationId xmlns:a16="http://schemas.microsoft.com/office/drawing/2014/main" id="{D88CAB92-2312-E983-145D-E2A3261A1852}"/>
              </a:ext>
            </a:extLst>
          </p:cNvPr>
          <p:cNvPicPr>
            <a:picLocks noChangeAspect="1"/>
          </p:cNvPicPr>
          <p:nvPr/>
        </p:nvPicPr>
        <p:blipFill>
          <a:blip r:embed="rId7"/>
          <a:stretch>
            <a:fillRect/>
          </a:stretch>
        </p:blipFill>
        <p:spPr>
          <a:xfrm>
            <a:off x="609600" y="186266"/>
            <a:ext cx="2133601" cy="2175935"/>
          </a:xfrm>
          <a:prstGeom prst="rect">
            <a:avLst/>
          </a:prstGeom>
        </p:spPr>
      </p:pic>
    </p:spTree>
    <p:extLst>
      <p:ext uri="{BB962C8B-B14F-4D97-AF65-F5344CB8AC3E}">
        <p14:creationId xmlns:p14="http://schemas.microsoft.com/office/powerpoint/2010/main" val="326462998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3206</Words>
  <Application>Microsoft Office PowerPoint</Application>
  <PresentationFormat>Widescreen</PresentationFormat>
  <Paragraphs>497</Paragraphs>
  <Slides>84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84</vt:i4>
      </vt:variant>
    </vt:vector>
  </HeadingPairs>
  <TitlesOfParts>
    <vt:vector size="89" baseType="lpstr">
      <vt:lpstr>Meiryo</vt:lpstr>
      <vt:lpstr>Arial</vt:lpstr>
      <vt:lpstr>Calibri</vt:lpstr>
      <vt:lpstr>Calibri Light</vt:lpstr>
      <vt:lpstr>office theme</vt:lpstr>
      <vt:lpstr>BTEC Level 3 IT</vt:lpstr>
      <vt:lpstr>Unit 14 Introduction</vt:lpstr>
      <vt:lpstr>Assessment Outcomes</vt:lpstr>
      <vt:lpstr>What I Will Do</vt:lpstr>
      <vt:lpstr>Free Resources  - BTEC Website</vt:lpstr>
      <vt:lpstr>Free Resources  Specification</vt:lpstr>
      <vt:lpstr>The Exam</vt:lpstr>
      <vt:lpstr>Exam Submission</vt:lpstr>
      <vt:lpstr>Exam Sections</vt:lpstr>
      <vt:lpstr>Set Task Brief</vt:lpstr>
      <vt:lpstr>PowerPoint Presentation</vt:lpstr>
      <vt:lpstr>Exam Notes</vt:lpstr>
      <vt:lpstr>Exam Notes</vt:lpstr>
      <vt:lpstr>Exam Notes</vt:lpstr>
      <vt:lpstr>On The Exam Day</vt:lpstr>
      <vt:lpstr>Activity 1  IT Strategy</vt:lpstr>
      <vt:lpstr>Activity 2: IT Catalogue.</vt:lpstr>
      <vt:lpstr>Activity 3 – Service Solution</vt:lpstr>
      <vt:lpstr>Activity 4  Evaluation</vt:lpstr>
      <vt:lpstr>Activity 5 - Implications</vt:lpstr>
      <vt:lpstr>PowerPoint Presentation</vt:lpstr>
      <vt:lpstr>2021 Exam Paper and Context</vt:lpstr>
      <vt:lpstr>PowerPoint Presentation</vt:lpstr>
      <vt:lpstr>Activity 1  IT Strategy</vt:lpstr>
      <vt:lpstr>Template?</vt:lpstr>
      <vt:lpstr>What Is Needed?</vt:lpstr>
      <vt:lpstr>Template Look</vt:lpstr>
      <vt:lpstr>Good Designers</vt:lpstr>
      <vt:lpstr>Plans For Now and Plans For The Future</vt:lpstr>
      <vt:lpstr>Business Strategy and Client Strategy</vt:lpstr>
      <vt:lpstr>For Each Piece Of Hardware</vt:lpstr>
      <vt:lpstr>Repeat The Process For Each Category.</vt:lpstr>
      <vt:lpstr>Software Requirements</vt:lpstr>
      <vt:lpstr>Network Requirements</vt:lpstr>
      <vt:lpstr>Legal Requirements</vt:lpstr>
      <vt:lpstr>Be Fixated With The Scenario</vt:lpstr>
      <vt:lpstr>PowerPoint Presentation</vt:lpstr>
      <vt:lpstr>Activity 2  IT Service Catalogue</vt:lpstr>
      <vt:lpstr>IT Service Catalogue?</vt:lpstr>
      <vt:lpstr>IT Service Catalogue Template</vt:lpstr>
      <vt:lpstr>Features and Characteristics Of IT Services</vt:lpstr>
      <vt:lpstr>Features and Characteristics Of IT Services</vt:lpstr>
      <vt:lpstr>Template Sections</vt:lpstr>
      <vt:lpstr>Template Section: FUNCTION</vt:lpstr>
      <vt:lpstr>Template Section: FUNCTION</vt:lpstr>
      <vt:lpstr>Template Section: FUNCTION</vt:lpstr>
      <vt:lpstr>Template Section: SERVICE NAME</vt:lpstr>
      <vt:lpstr>Template Section: SERVICE NAME</vt:lpstr>
      <vt:lpstr>Template Section: SERVICE DESCRIPTION</vt:lpstr>
      <vt:lpstr>Template Section  SERVICE DESCRIPTION</vt:lpstr>
      <vt:lpstr>PowerPoint Presentation</vt:lpstr>
      <vt:lpstr>Activity 3 – Service Solution</vt:lpstr>
      <vt:lpstr>IT Service Solution Section</vt:lpstr>
      <vt:lpstr>Hardware and Software Requirements</vt:lpstr>
      <vt:lpstr>Hardware and Software Requirements</vt:lpstr>
      <vt:lpstr>Data and Information Requirements</vt:lpstr>
      <vt:lpstr>No Right Or Wrong Way</vt:lpstr>
      <vt:lpstr>Programs To Use?</vt:lpstr>
      <vt:lpstr>ERD – Entity Relationship Diagram</vt:lpstr>
      <vt:lpstr>Data and Information Requirements</vt:lpstr>
      <vt:lpstr>Data and Information Requirements</vt:lpstr>
      <vt:lpstr>Managing Infrastructure and Users</vt:lpstr>
      <vt:lpstr>Activity 3</vt:lpstr>
      <vt:lpstr>PowerPoint Presentation</vt:lpstr>
      <vt:lpstr>Activity 4  From The Examiners</vt:lpstr>
      <vt:lpstr>Activity 4 – Management Report</vt:lpstr>
      <vt:lpstr>Activity 4 Layout</vt:lpstr>
      <vt:lpstr>Appropriate</vt:lpstr>
      <vt:lpstr>Alternatives</vt:lpstr>
      <vt:lpstr>Justification</vt:lpstr>
      <vt:lpstr>PowerPoint Presentation</vt:lpstr>
      <vt:lpstr>Activity 5 - IT Service Management Implications  </vt:lpstr>
      <vt:lpstr>Activity 5 What To Cover</vt:lpstr>
      <vt:lpstr>Activity 5, Things To Consider</vt:lpstr>
      <vt:lpstr>Activity 5, Things To Consider</vt:lpstr>
      <vt:lpstr>Activity 5, From Examiner</vt:lpstr>
      <vt:lpstr>Activity 5, Put Simply</vt:lpstr>
      <vt:lpstr>Implementing your solution and delivering the organisation’s services and products</vt:lpstr>
      <vt:lpstr>Managing and supporting employees</vt:lpstr>
      <vt:lpstr>Managing and supporting the organisation's customers</vt:lpstr>
      <vt:lpstr>Managing the organisation’s IT assets</vt:lpstr>
      <vt:lpstr>Ability to respond to changes in the aims of the organisation, and the products and services it provides</vt:lpstr>
      <vt:lpstr>Show Document</vt:lpstr>
      <vt:lpstr>Search: RonsTechHub or @RonsTechHub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Grant</dc:creator>
  <cp:lastModifiedBy>Ronald Grant</cp:lastModifiedBy>
  <cp:revision>65</cp:revision>
  <dcterms:created xsi:type="dcterms:W3CDTF">2022-11-30T16:24:56Z</dcterms:created>
  <dcterms:modified xsi:type="dcterms:W3CDTF">2025-09-19T22:10:34Z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